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7" r:id="rId4"/>
  </p:sldMasterIdLst>
  <p:notesMasterIdLst>
    <p:notesMasterId r:id="rId19"/>
  </p:notesMasterIdLst>
  <p:handoutMasterIdLst>
    <p:handoutMasterId r:id="rId20"/>
  </p:handoutMasterIdLst>
  <p:sldIdLst>
    <p:sldId id="656" r:id="rId5"/>
    <p:sldId id="550" r:id="rId6"/>
    <p:sldId id="659" r:id="rId7"/>
    <p:sldId id="658" r:id="rId8"/>
    <p:sldId id="657" r:id="rId9"/>
    <p:sldId id="669" r:id="rId10"/>
    <p:sldId id="660" r:id="rId11"/>
    <p:sldId id="674" r:id="rId12"/>
    <p:sldId id="661" r:id="rId13"/>
    <p:sldId id="673" r:id="rId14"/>
    <p:sldId id="662" r:id="rId15"/>
    <p:sldId id="663" r:id="rId16"/>
    <p:sldId id="675" r:id="rId17"/>
    <p:sldId id="590" r:id="rId18"/>
  </p:sldIdLst>
  <p:sldSz cx="9144000" cy="6858000" type="screen4x3"/>
  <p:notesSz cx="6858000" cy="9236075"/>
  <p:defaultTextStyle>
    <a:defPPr>
      <a:defRPr lang="en-US"/>
    </a:defPPr>
    <a:lvl1pPr algn="l" rtl="0" fontAlgn="base">
      <a:spcBef>
        <a:spcPct val="0"/>
      </a:spcBef>
      <a:spcAft>
        <a:spcPct val="0"/>
      </a:spcAft>
      <a:defRPr sz="3200" b="1" kern="1200">
        <a:solidFill>
          <a:srgbClr val="FF0000"/>
        </a:solidFill>
        <a:latin typeface="Arial" charset="0"/>
        <a:ea typeface="+mn-ea"/>
        <a:cs typeface="+mn-cs"/>
      </a:defRPr>
    </a:lvl1pPr>
    <a:lvl2pPr marL="457200" algn="l" rtl="0" fontAlgn="base">
      <a:spcBef>
        <a:spcPct val="0"/>
      </a:spcBef>
      <a:spcAft>
        <a:spcPct val="0"/>
      </a:spcAft>
      <a:defRPr sz="3200" b="1" kern="1200">
        <a:solidFill>
          <a:srgbClr val="FF0000"/>
        </a:solidFill>
        <a:latin typeface="Arial" charset="0"/>
        <a:ea typeface="+mn-ea"/>
        <a:cs typeface="+mn-cs"/>
      </a:defRPr>
    </a:lvl2pPr>
    <a:lvl3pPr marL="914400" algn="l" rtl="0" fontAlgn="base">
      <a:spcBef>
        <a:spcPct val="0"/>
      </a:spcBef>
      <a:spcAft>
        <a:spcPct val="0"/>
      </a:spcAft>
      <a:defRPr sz="3200" b="1" kern="1200">
        <a:solidFill>
          <a:srgbClr val="FF0000"/>
        </a:solidFill>
        <a:latin typeface="Arial" charset="0"/>
        <a:ea typeface="+mn-ea"/>
        <a:cs typeface="+mn-cs"/>
      </a:defRPr>
    </a:lvl3pPr>
    <a:lvl4pPr marL="1371600" algn="l" rtl="0" fontAlgn="base">
      <a:spcBef>
        <a:spcPct val="0"/>
      </a:spcBef>
      <a:spcAft>
        <a:spcPct val="0"/>
      </a:spcAft>
      <a:defRPr sz="3200" b="1" kern="1200">
        <a:solidFill>
          <a:srgbClr val="FF0000"/>
        </a:solidFill>
        <a:latin typeface="Arial" charset="0"/>
        <a:ea typeface="+mn-ea"/>
        <a:cs typeface="+mn-cs"/>
      </a:defRPr>
    </a:lvl4pPr>
    <a:lvl5pPr marL="1828800" algn="l" rtl="0" fontAlgn="base">
      <a:spcBef>
        <a:spcPct val="0"/>
      </a:spcBef>
      <a:spcAft>
        <a:spcPct val="0"/>
      </a:spcAft>
      <a:defRPr sz="3200" b="1" kern="1200">
        <a:solidFill>
          <a:srgbClr val="FF0000"/>
        </a:solidFill>
        <a:latin typeface="Arial" charset="0"/>
        <a:ea typeface="+mn-ea"/>
        <a:cs typeface="+mn-cs"/>
      </a:defRPr>
    </a:lvl5pPr>
    <a:lvl6pPr marL="2286000" algn="l" defTabSz="914400" rtl="0" eaLnBrk="1" latinLnBrk="0" hangingPunct="1">
      <a:defRPr sz="3200" b="1" kern="1200">
        <a:solidFill>
          <a:srgbClr val="FF0000"/>
        </a:solidFill>
        <a:latin typeface="Arial" charset="0"/>
        <a:ea typeface="+mn-ea"/>
        <a:cs typeface="+mn-cs"/>
      </a:defRPr>
    </a:lvl6pPr>
    <a:lvl7pPr marL="2743200" algn="l" defTabSz="914400" rtl="0" eaLnBrk="1" latinLnBrk="0" hangingPunct="1">
      <a:defRPr sz="3200" b="1" kern="1200">
        <a:solidFill>
          <a:srgbClr val="FF0000"/>
        </a:solidFill>
        <a:latin typeface="Arial" charset="0"/>
        <a:ea typeface="+mn-ea"/>
        <a:cs typeface="+mn-cs"/>
      </a:defRPr>
    </a:lvl7pPr>
    <a:lvl8pPr marL="3200400" algn="l" defTabSz="914400" rtl="0" eaLnBrk="1" latinLnBrk="0" hangingPunct="1">
      <a:defRPr sz="3200" b="1" kern="1200">
        <a:solidFill>
          <a:srgbClr val="FF0000"/>
        </a:solidFill>
        <a:latin typeface="Arial" charset="0"/>
        <a:ea typeface="+mn-ea"/>
        <a:cs typeface="+mn-cs"/>
      </a:defRPr>
    </a:lvl8pPr>
    <a:lvl9pPr marL="3657600" algn="l" defTabSz="914400" rtl="0" eaLnBrk="1" latinLnBrk="0" hangingPunct="1">
      <a:defRPr sz="3200" b="1" kern="1200">
        <a:solidFill>
          <a:srgbClr val="FF0000"/>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10" userDrawn="1">
          <p15:clr>
            <a:srgbClr val="A4A3A4"/>
          </p15:clr>
        </p15:guide>
        <p15:guide id="2" pos="216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FF0000"/>
    <a:srgbClr val="CC0000"/>
    <a:srgbClr val="C00000"/>
    <a:srgbClr val="CCCCFF"/>
    <a:srgbClr val="FFCC99"/>
    <a:srgbClr val="FFFF99"/>
    <a:srgbClr val="FFFFCC"/>
    <a:srgbClr val="000000"/>
    <a:srgbClr val="66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110" autoAdjust="0"/>
    <p:restoredTop sz="72970" autoAdjust="0"/>
  </p:normalViewPr>
  <p:slideViewPr>
    <p:cSldViewPr snapToGrid="0">
      <p:cViewPr>
        <p:scale>
          <a:sx n="125" d="100"/>
          <a:sy n="125" d="100"/>
        </p:scale>
        <p:origin x="-3020" y="-3872"/>
      </p:cViewPr>
      <p:guideLst>
        <p:guide orient="horz" pos="2160"/>
        <p:guide pos="2880"/>
      </p:guideLst>
    </p:cSldViewPr>
  </p:slideViewPr>
  <p:outlineViewPr>
    <p:cViewPr>
      <p:scale>
        <a:sx n="25" d="100"/>
        <a:sy n="25" d="100"/>
      </p:scale>
      <p:origin x="0" y="0"/>
    </p:cViewPr>
    <p:sldLst>
      <p:sld r:id="rId1" collapse="1"/>
    </p:sldLst>
  </p:outlineViewPr>
  <p:notesTextViewPr>
    <p:cViewPr>
      <p:scale>
        <a:sx n="66" d="100"/>
        <a:sy n="66" d="100"/>
      </p:scale>
      <p:origin x="0" y="0"/>
    </p:cViewPr>
  </p:notesTextViewPr>
  <p:sorterViewPr>
    <p:cViewPr>
      <p:scale>
        <a:sx n="77" d="100"/>
        <a:sy n="77" d="100"/>
      </p:scale>
      <p:origin x="0" y="0"/>
    </p:cViewPr>
  </p:sorterViewPr>
  <p:notesViewPr>
    <p:cSldViewPr snapToGrid="0">
      <p:cViewPr>
        <p:scale>
          <a:sx n="100" d="100"/>
          <a:sy n="100" d="100"/>
        </p:scale>
        <p:origin x="2748" y="84"/>
      </p:cViewPr>
      <p:guideLst>
        <p:guide orient="horz" pos="2910"/>
        <p:guide pos="216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urtright 1stLt Leah C" userId="bee32ebb-f3f9-4c62-895d-3c3107b16809" providerId="ADAL" clId="{9C99014F-7DFC-4B3A-832A-555D147E2F6B}"/>
    <pc:docChg chg="modSld">
      <pc:chgData name="Curtright 1stLt Leah C" userId="bee32ebb-f3f9-4c62-895d-3c3107b16809" providerId="ADAL" clId="{9C99014F-7DFC-4B3A-832A-555D147E2F6B}" dt="2026-05-29T19:18:13.910" v="1" actId="20577"/>
      <pc:docMkLst>
        <pc:docMk/>
      </pc:docMkLst>
      <pc:sldChg chg="modSp mod">
        <pc:chgData name="Curtright 1stLt Leah C" userId="bee32ebb-f3f9-4c62-895d-3c3107b16809" providerId="ADAL" clId="{9C99014F-7DFC-4B3A-832A-555D147E2F6B}" dt="2026-05-29T19:18:13.910" v="1" actId="20577"/>
        <pc:sldMkLst>
          <pc:docMk/>
          <pc:sldMk cId="3727717771" sldId="656"/>
        </pc:sldMkLst>
        <pc:spChg chg="mod">
          <ac:chgData name="Curtright 1stLt Leah C" userId="bee32ebb-f3f9-4c62-895d-3c3107b16809" providerId="ADAL" clId="{9C99014F-7DFC-4B3A-832A-555D147E2F6B}" dt="2026-05-29T19:18:13.910" v="1" actId="20577"/>
          <ac:spMkLst>
            <pc:docMk/>
            <pc:sldMk cId="3727717771" sldId="656"/>
            <ac:spMk id="2061"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2"/>
            <a:ext cx="2971697" cy="463064"/>
          </a:xfrm>
          <a:prstGeom prst="rect">
            <a:avLst/>
          </a:prstGeom>
          <a:noFill/>
          <a:ln w="9525">
            <a:noFill/>
            <a:miter lim="800000"/>
            <a:headEnd/>
            <a:tailEnd/>
          </a:ln>
        </p:spPr>
        <p:txBody>
          <a:bodyPr vert="horz" wrap="square" lIns="91087" tIns="45545" rIns="91087" bIns="45545" numCol="1" anchor="t" anchorCtr="0" compatLnSpc="1">
            <a:prstTxWarp prst="textNoShape">
              <a:avLst/>
            </a:prstTxWarp>
          </a:bodyPr>
          <a:lstStyle>
            <a:lvl1pPr defTabSz="911771">
              <a:defRPr sz="1200" b="0">
                <a:solidFill>
                  <a:schemeClr val="tx1"/>
                </a:solidFill>
                <a:latin typeface="Times New Roman" pitchFamily="18" charset="0"/>
              </a:defRPr>
            </a:lvl1pPr>
          </a:lstStyle>
          <a:p>
            <a:pPr>
              <a:defRPr/>
            </a:pPr>
            <a:endParaRPr lang="en-US" dirty="0"/>
          </a:p>
        </p:txBody>
      </p:sp>
      <p:sp>
        <p:nvSpPr>
          <p:cNvPr id="7171" name="Rectangle 3"/>
          <p:cNvSpPr>
            <a:spLocks noGrp="1" noChangeArrowheads="1"/>
          </p:cNvSpPr>
          <p:nvPr>
            <p:ph type="dt" sz="quarter" idx="1"/>
          </p:nvPr>
        </p:nvSpPr>
        <p:spPr bwMode="auto">
          <a:xfrm>
            <a:off x="3886305" y="2"/>
            <a:ext cx="2971696" cy="463064"/>
          </a:xfrm>
          <a:prstGeom prst="rect">
            <a:avLst/>
          </a:prstGeom>
          <a:noFill/>
          <a:ln w="9525">
            <a:noFill/>
            <a:miter lim="800000"/>
            <a:headEnd/>
            <a:tailEnd/>
          </a:ln>
        </p:spPr>
        <p:txBody>
          <a:bodyPr vert="horz" wrap="square" lIns="91087" tIns="45545" rIns="91087" bIns="45545" numCol="1" anchor="t" anchorCtr="0" compatLnSpc="1">
            <a:prstTxWarp prst="textNoShape">
              <a:avLst/>
            </a:prstTxWarp>
          </a:bodyPr>
          <a:lstStyle>
            <a:lvl1pPr algn="r" defTabSz="911771">
              <a:defRPr sz="1200" b="0">
                <a:solidFill>
                  <a:schemeClr val="tx1"/>
                </a:solidFill>
                <a:latin typeface="Times New Roman" pitchFamily="18" charset="0"/>
              </a:defRPr>
            </a:lvl1pPr>
          </a:lstStyle>
          <a:p>
            <a:pPr>
              <a:defRPr/>
            </a:pPr>
            <a:endParaRPr lang="en-US" dirty="0"/>
          </a:p>
        </p:txBody>
      </p:sp>
      <p:sp>
        <p:nvSpPr>
          <p:cNvPr id="7172" name="Rectangle 4"/>
          <p:cNvSpPr>
            <a:spLocks noGrp="1" noChangeArrowheads="1"/>
          </p:cNvSpPr>
          <p:nvPr>
            <p:ph type="ftr" sz="quarter" idx="2"/>
          </p:nvPr>
        </p:nvSpPr>
        <p:spPr bwMode="auto">
          <a:xfrm>
            <a:off x="0" y="8773013"/>
            <a:ext cx="2971697" cy="463064"/>
          </a:xfrm>
          <a:prstGeom prst="rect">
            <a:avLst/>
          </a:prstGeom>
          <a:noFill/>
          <a:ln w="9525">
            <a:noFill/>
            <a:miter lim="800000"/>
            <a:headEnd/>
            <a:tailEnd/>
          </a:ln>
        </p:spPr>
        <p:txBody>
          <a:bodyPr vert="horz" wrap="square" lIns="91087" tIns="45545" rIns="91087" bIns="45545" numCol="1" anchor="b" anchorCtr="0" compatLnSpc="1">
            <a:prstTxWarp prst="textNoShape">
              <a:avLst/>
            </a:prstTxWarp>
          </a:bodyPr>
          <a:lstStyle>
            <a:lvl1pPr defTabSz="911771">
              <a:defRPr sz="1200" b="0">
                <a:solidFill>
                  <a:schemeClr val="tx1"/>
                </a:solidFill>
                <a:latin typeface="Times New Roman" pitchFamily="18" charset="0"/>
              </a:defRPr>
            </a:lvl1pPr>
          </a:lstStyle>
          <a:p>
            <a:pPr>
              <a:defRPr/>
            </a:pPr>
            <a:endParaRPr lang="en-US" dirty="0"/>
          </a:p>
        </p:txBody>
      </p:sp>
      <p:sp>
        <p:nvSpPr>
          <p:cNvPr id="7173" name="Rectangle 5"/>
          <p:cNvSpPr>
            <a:spLocks noGrp="1" noChangeArrowheads="1"/>
          </p:cNvSpPr>
          <p:nvPr>
            <p:ph type="sldNum" sz="quarter" idx="3"/>
          </p:nvPr>
        </p:nvSpPr>
        <p:spPr bwMode="auto">
          <a:xfrm>
            <a:off x="3886305" y="8773013"/>
            <a:ext cx="2971696" cy="463064"/>
          </a:xfrm>
          <a:prstGeom prst="rect">
            <a:avLst/>
          </a:prstGeom>
          <a:noFill/>
          <a:ln w="9525">
            <a:noFill/>
            <a:miter lim="800000"/>
            <a:headEnd/>
            <a:tailEnd/>
          </a:ln>
        </p:spPr>
        <p:txBody>
          <a:bodyPr vert="horz" wrap="square" lIns="91087" tIns="45545" rIns="91087" bIns="45545" numCol="1" anchor="b" anchorCtr="0" compatLnSpc="1">
            <a:prstTxWarp prst="textNoShape">
              <a:avLst/>
            </a:prstTxWarp>
          </a:bodyPr>
          <a:lstStyle>
            <a:lvl1pPr algn="r" defTabSz="911771">
              <a:defRPr sz="1200" b="0">
                <a:solidFill>
                  <a:schemeClr val="tx1"/>
                </a:solidFill>
                <a:latin typeface="Times New Roman" pitchFamily="18" charset="0"/>
              </a:defRPr>
            </a:lvl1pPr>
          </a:lstStyle>
          <a:p>
            <a:pPr>
              <a:defRPr/>
            </a:pPr>
            <a:fld id="{4AB28EB8-07AA-439F-AB90-7C4D4B5E4E01}" type="slidenum">
              <a:rPr lang="en-US"/>
              <a:pPr>
                <a:defRPr/>
              </a:pPr>
              <a:t>‹#›</a:t>
            </a:fld>
            <a:endParaRPr lang="en-US" dirty="0"/>
          </a:p>
        </p:txBody>
      </p:sp>
    </p:spTree>
    <p:extLst>
      <p:ext uri="{BB962C8B-B14F-4D97-AF65-F5344CB8AC3E}">
        <p14:creationId xmlns:p14="http://schemas.microsoft.com/office/powerpoint/2010/main" val="1092863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3" y="1"/>
            <a:ext cx="2980998" cy="453613"/>
          </a:xfrm>
          <a:prstGeom prst="rect">
            <a:avLst/>
          </a:prstGeom>
          <a:noFill/>
          <a:ln w="9525">
            <a:noFill/>
            <a:miter lim="800000"/>
            <a:headEnd/>
            <a:tailEnd/>
          </a:ln>
        </p:spPr>
        <p:txBody>
          <a:bodyPr vert="horz" wrap="square" lIns="89522" tIns="44762" rIns="89522" bIns="44762" numCol="1" anchor="t" anchorCtr="0" compatLnSpc="1">
            <a:prstTxWarp prst="textNoShape">
              <a:avLst/>
            </a:prstTxWarp>
          </a:bodyPr>
          <a:lstStyle>
            <a:lvl1pPr defTabSz="896132">
              <a:defRPr sz="1200" b="0">
                <a:solidFill>
                  <a:schemeClr val="tx1"/>
                </a:solidFill>
                <a:latin typeface="Times New Roman" pitchFamily="18" charset="0"/>
              </a:defRPr>
            </a:lvl1pPr>
          </a:lstStyle>
          <a:p>
            <a:pPr>
              <a:defRPr/>
            </a:pPr>
            <a:endParaRPr lang="en-US" dirty="0"/>
          </a:p>
        </p:txBody>
      </p:sp>
      <p:sp>
        <p:nvSpPr>
          <p:cNvPr id="23555" name="Rectangle 3"/>
          <p:cNvSpPr>
            <a:spLocks noGrp="1" noChangeArrowheads="1"/>
          </p:cNvSpPr>
          <p:nvPr>
            <p:ph type="dt" idx="1"/>
          </p:nvPr>
        </p:nvSpPr>
        <p:spPr bwMode="auto">
          <a:xfrm>
            <a:off x="3873904" y="1"/>
            <a:ext cx="2980997" cy="453613"/>
          </a:xfrm>
          <a:prstGeom prst="rect">
            <a:avLst/>
          </a:prstGeom>
          <a:noFill/>
          <a:ln w="9525">
            <a:noFill/>
            <a:miter lim="800000"/>
            <a:headEnd/>
            <a:tailEnd/>
          </a:ln>
        </p:spPr>
        <p:txBody>
          <a:bodyPr vert="horz" wrap="square" lIns="89522" tIns="44762" rIns="89522" bIns="44762" numCol="1" anchor="t" anchorCtr="0" compatLnSpc="1">
            <a:prstTxWarp prst="textNoShape">
              <a:avLst/>
            </a:prstTxWarp>
          </a:bodyPr>
          <a:lstStyle>
            <a:lvl1pPr algn="r" defTabSz="896132">
              <a:defRPr sz="1200" b="0">
                <a:solidFill>
                  <a:schemeClr val="tx1"/>
                </a:solidFill>
                <a:latin typeface="Times New Roman" pitchFamily="18" charset="0"/>
              </a:defRPr>
            </a:lvl1pPr>
          </a:lstStyle>
          <a:p>
            <a:pPr>
              <a:defRPr/>
            </a:pPr>
            <a:endParaRPr lang="en-US" dirty="0"/>
          </a:p>
        </p:txBody>
      </p:sp>
      <p:sp>
        <p:nvSpPr>
          <p:cNvPr id="51204" name="Rectangle 4"/>
          <p:cNvSpPr>
            <a:spLocks noGrp="1" noRot="1" noChangeAspect="1" noChangeArrowheads="1" noTextEdit="1"/>
          </p:cNvSpPr>
          <p:nvPr>
            <p:ph type="sldImg" idx="2"/>
          </p:nvPr>
        </p:nvSpPr>
        <p:spPr bwMode="auto">
          <a:xfrm>
            <a:off x="863600" y="679450"/>
            <a:ext cx="5130800" cy="3849688"/>
          </a:xfrm>
          <a:prstGeom prst="rect">
            <a:avLst/>
          </a:prstGeom>
          <a:noFill/>
          <a:ln w="9525">
            <a:solidFill>
              <a:srgbClr val="000000"/>
            </a:solidFill>
            <a:miter lim="800000"/>
            <a:headEnd/>
            <a:tailEnd/>
          </a:ln>
        </p:spPr>
      </p:sp>
      <p:sp>
        <p:nvSpPr>
          <p:cNvPr id="23557" name="Rectangle 5"/>
          <p:cNvSpPr>
            <a:spLocks noGrp="1" noChangeArrowheads="1"/>
          </p:cNvSpPr>
          <p:nvPr>
            <p:ph type="body" sz="quarter" idx="3"/>
          </p:nvPr>
        </p:nvSpPr>
        <p:spPr bwMode="auto">
          <a:xfrm>
            <a:off x="896006" y="4558668"/>
            <a:ext cx="5062892" cy="4162848"/>
          </a:xfrm>
          <a:prstGeom prst="rect">
            <a:avLst/>
          </a:prstGeom>
          <a:noFill/>
          <a:ln w="9525">
            <a:noFill/>
            <a:miter lim="800000"/>
            <a:headEnd/>
            <a:tailEnd/>
          </a:ln>
        </p:spPr>
        <p:txBody>
          <a:bodyPr vert="horz" wrap="square" lIns="89522" tIns="44762" rIns="89522" bIns="4476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3558" name="Rectangle 6"/>
          <p:cNvSpPr>
            <a:spLocks noGrp="1" noChangeArrowheads="1"/>
          </p:cNvSpPr>
          <p:nvPr>
            <p:ph type="ftr" sz="quarter" idx="4"/>
          </p:nvPr>
        </p:nvSpPr>
        <p:spPr bwMode="auto">
          <a:xfrm>
            <a:off x="3" y="8779314"/>
            <a:ext cx="2980998" cy="453613"/>
          </a:xfrm>
          <a:prstGeom prst="rect">
            <a:avLst/>
          </a:prstGeom>
          <a:noFill/>
          <a:ln w="9525">
            <a:noFill/>
            <a:miter lim="800000"/>
            <a:headEnd/>
            <a:tailEnd/>
          </a:ln>
        </p:spPr>
        <p:txBody>
          <a:bodyPr vert="horz" wrap="square" lIns="89522" tIns="44762" rIns="89522" bIns="44762" numCol="1" anchor="b" anchorCtr="0" compatLnSpc="1">
            <a:prstTxWarp prst="textNoShape">
              <a:avLst/>
            </a:prstTxWarp>
          </a:bodyPr>
          <a:lstStyle>
            <a:lvl1pPr defTabSz="896132">
              <a:defRPr sz="1200" b="0">
                <a:solidFill>
                  <a:schemeClr val="tx1"/>
                </a:solidFill>
                <a:latin typeface="Times New Roman" pitchFamily="18" charset="0"/>
              </a:defRPr>
            </a:lvl1pPr>
          </a:lstStyle>
          <a:p>
            <a:pPr>
              <a:defRPr/>
            </a:pPr>
            <a:endParaRPr lang="en-US" dirty="0"/>
          </a:p>
        </p:txBody>
      </p:sp>
      <p:sp>
        <p:nvSpPr>
          <p:cNvPr id="8" name="Slide Number Placeholder 7"/>
          <p:cNvSpPr>
            <a:spLocks noGrp="1"/>
          </p:cNvSpPr>
          <p:nvPr>
            <p:ph type="sldNum" sz="quarter" idx="5"/>
          </p:nvPr>
        </p:nvSpPr>
        <p:spPr>
          <a:xfrm>
            <a:off x="3884356" y="8772864"/>
            <a:ext cx="2972107" cy="461648"/>
          </a:xfrm>
          <a:prstGeom prst="rect">
            <a:avLst/>
          </a:prstGeom>
        </p:spPr>
        <p:txBody>
          <a:bodyPr vert="horz" lIns="89465" tIns="44732" rIns="89465" bIns="44732" rtlCol="0" anchor="b"/>
          <a:lstStyle>
            <a:lvl1pPr algn="r">
              <a:defRPr sz="1200">
                <a:solidFill>
                  <a:schemeClr val="tx1"/>
                </a:solidFill>
                <a:latin typeface="Times New Roman" pitchFamily="18" charset="0"/>
                <a:cs typeface="Times New Roman" pitchFamily="18" charset="0"/>
              </a:defRPr>
            </a:lvl1pPr>
          </a:lstStyle>
          <a:p>
            <a:fld id="{8394A1FE-0100-4C11-9820-4A426006DDA8}" type="slidenum">
              <a:rPr lang="en-US" smtClean="0"/>
              <a:pPr/>
              <a:t>‹#›</a:t>
            </a:fld>
            <a:endParaRPr lang="en-US" dirty="0"/>
          </a:p>
        </p:txBody>
      </p:sp>
    </p:spTree>
    <p:extLst>
      <p:ext uri="{BB962C8B-B14F-4D97-AF65-F5344CB8AC3E}">
        <p14:creationId xmlns:p14="http://schemas.microsoft.com/office/powerpoint/2010/main" val="35302753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8161" eaLnBrk="0" hangingPunct="0">
              <a:defRPr sz="4200">
                <a:solidFill>
                  <a:srgbClr val="FF0000"/>
                </a:solidFill>
                <a:latin typeface="Arial" charset="0"/>
                <a:ea typeface="ＭＳ Ｐゴシック" pitchFamily="34" charset="-128"/>
              </a:defRPr>
            </a:lvl1pPr>
            <a:lvl2pPr marL="732026" indent="-281548" defTabSz="918161" eaLnBrk="0" hangingPunct="0">
              <a:defRPr sz="4200">
                <a:solidFill>
                  <a:srgbClr val="FF0000"/>
                </a:solidFill>
                <a:latin typeface="Arial" charset="0"/>
                <a:ea typeface="ＭＳ Ｐゴシック" pitchFamily="34" charset="-128"/>
              </a:defRPr>
            </a:lvl2pPr>
            <a:lvl3pPr marL="1126195" indent="-225239" defTabSz="918161" eaLnBrk="0" hangingPunct="0">
              <a:defRPr sz="4200">
                <a:solidFill>
                  <a:srgbClr val="FF0000"/>
                </a:solidFill>
                <a:latin typeface="Arial" charset="0"/>
                <a:ea typeface="ＭＳ Ｐゴシック" pitchFamily="34" charset="-128"/>
              </a:defRPr>
            </a:lvl3pPr>
            <a:lvl4pPr marL="1576673" indent="-225239" defTabSz="918161" eaLnBrk="0" hangingPunct="0">
              <a:defRPr sz="4200">
                <a:solidFill>
                  <a:srgbClr val="FF0000"/>
                </a:solidFill>
                <a:latin typeface="Arial" charset="0"/>
                <a:ea typeface="ＭＳ Ｐゴシック" pitchFamily="34" charset="-128"/>
              </a:defRPr>
            </a:lvl4pPr>
            <a:lvl5pPr marL="2027151" indent="-225239" defTabSz="918161" eaLnBrk="0" hangingPunct="0">
              <a:defRPr sz="4200">
                <a:solidFill>
                  <a:srgbClr val="FF0000"/>
                </a:solidFill>
                <a:latin typeface="Arial" charset="0"/>
                <a:ea typeface="ＭＳ Ｐゴシック" pitchFamily="34" charset="-128"/>
              </a:defRPr>
            </a:lvl5pPr>
            <a:lvl6pPr marL="2477629" indent="-225239" defTabSz="918161" eaLnBrk="0" fontAlgn="base" hangingPunct="0">
              <a:spcBef>
                <a:spcPct val="0"/>
              </a:spcBef>
              <a:spcAft>
                <a:spcPct val="0"/>
              </a:spcAft>
              <a:defRPr sz="4200">
                <a:solidFill>
                  <a:srgbClr val="FF0000"/>
                </a:solidFill>
                <a:latin typeface="Arial" charset="0"/>
                <a:ea typeface="ＭＳ Ｐゴシック" pitchFamily="34" charset="-128"/>
              </a:defRPr>
            </a:lvl6pPr>
            <a:lvl7pPr marL="2928106" indent="-225239" defTabSz="918161" eaLnBrk="0" fontAlgn="base" hangingPunct="0">
              <a:spcBef>
                <a:spcPct val="0"/>
              </a:spcBef>
              <a:spcAft>
                <a:spcPct val="0"/>
              </a:spcAft>
              <a:defRPr sz="4200">
                <a:solidFill>
                  <a:srgbClr val="FF0000"/>
                </a:solidFill>
                <a:latin typeface="Arial" charset="0"/>
                <a:ea typeface="ＭＳ Ｐゴシック" pitchFamily="34" charset="-128"/>
              </a:defRPr>
            </a:lvl7pPr>
            <a:lvl8pPr marL="3378584" indent="-225239" defTabSz="918161" eaLnBrk="0" fontAlgn="base" hangingPunct="0">
              <a:spcBef>
                <a:spcPct val="0"/>
              </a:spcBef>
              <a:spcAft>
                <a:spcPct val="0"/>
              </a:spcAft>
              <a:defRPr sz="4200">
                <a:solidFill>
                  <a:srgbClr val="FF0000"/>
                </a:solidFill>
                <a:latin typeface="Arial" charset="0"/>
                <a:ea typeface="ＭＳ Ｐゴシック" pitchFamily="34" charset="-128"/>
              </a:defRPr>
            </a:lvl8pPr>
            <a:lvl9pPr marL="3829062" indent="-225239" defTabSz="918161" eaLnBrk="0" fontAlgn="base" hangingPunct="0">
              <a:spcBef>
                <a:spcPct val="0"/>
              </a:spcBef>
              <a:spcAft>
                <a:spcPct val="0"/>
              </a:spcAft>
              <a:defRPr sz="4200">
                <a:solidFill>
                  <a:srgbClr val="FF0000"/>
                </a:solidFill>
                <a:latin typeface="Arial" charset="0"/>
                <a:ea typeface="ＭＳ Ｐゴシック" pitchFamily="34" charset="-128"/>
              </a:defRPr>
            </a:lvl9pPr>
          </a:lstStyle>
          <a:p>
            <a:fld id="{7736518A-250D-4D3F-891E-4D3EED8017C9}" type="slidenum">
              <a:rPr lang="en-US" altLang="en-US" sz="1200">
                <a:solidFill>
                  <a:prstClr val="black"/>
                </a:solidFill>
              </a:rPr>
              <a:pPr/>
              <a:t>1</a:t>
            </a:fld>
            <a:endParaRPr lang="en-US" altLang="en-US" sz="1200">
              <a:solidFill>
                <a:prstClr val="black"/>
              </a:solidFill>
            </a:endParaRPr>
          </a:p>
        </p:txBody>
      </p:sp>
      <p:sp>
        <p:nvSpPr>
          <p:cNvPr id="23555" name="Rectangle 2"/>
          <p:cNvSpPr>
            <a:spLocks noGrp="1" noRot="1" noChangeAspect="1" noChangeArrowheads="1" noTextEdit="1"/>
          </p:cNvSpPr>
          <p:nvPr>
            <p:ph type="sldImg"/>
          </p:nvPr>
        </p:nvSpPr>
        <p:spPr>
          <a:xfrm>
            <a:off x="1122363" y="693738"/>
            <a:ext cx="4614862" cy="3462337"/>
          </a:xfrm>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3900" dirty="0">
                <a:ea typeface="ＭＳ Ｐゴシック" pitchFamily="34" charset="-128"/>
              </a:rPr>
              <a:t>USE THIS EXAMPLE TO CLARIFY THE UNIT SPECIFIC PROGRAM.  </a:t>
            </a:r>
          </a:p>
        </p:txBody>
      </p:sp>
    </p:spTree>
    <p:extLst>
      <p:ext uri="{BB962C8B-B14F-4D97-AF65-F5344CB8AC3E}">
        <p14:creationId xmlns:p14="http://schemas.microsoft.com/office/powerpoint/2010/main" val="18931842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z="1400" dirty="0"/>
          </a:p>
        </p:txBody>
      </p:sp>
      <p:sp>
        <p:nvSpPr>
          <p:cNvPr id="4" name="Slide Number Placeholder 3"/>
          <p:cNvSpPr>
            <a:spLocks noGrp="1"/>
          </p:cNvSpPr>
          <p:nvPr>
            <p:ph type="sldNum" sz="quarter" idx="5"/>
          </p:nvPr>
        </p:nvSpPr>
        <p:spPr bwMode="auto">
          <a:xfrm>
            <a:off x="3873904" y="8779314"/>
            <a:ext cx="2980997" cy="453613"/>
          </a:xfrm>
          <a:prstGeom prst="rect">
            <a:avLst/>
          </a:prstGeom>
          <a:noFill/>
          <a:ln>
            <a:miter lim="800000"/>
            <a:headEnd/>
            <a:tailEnd/>
          </a:ln>
        </p:spPr>
        <p:txBody>
          <a:bodyPr wrap="square" numCol="1" anchorCtr="0" compatLnSpc="1">
            <a:prstTxWarp prst="textNoShape">
              <a:avLst/>
            </a:prstTxWarp>
          </a:bodyPr>
          <a:lstStyle/>
          <a:p>
            <a:fld id="{CC85E449-EFEF-4873-9F2B-C5B68D2190BD}" type="slidenum">
              <a:rPr lang="en-US">
                <a:solidFill>
                  <a:srgbClr val="000000"/>
                </a:solidFill>
              </a:rPr>
              <a:pPr/>
              <a:t>10</a:t>
            </a:fld>
            <a:endParaRPr lang="en-US" dirty="0">
              <a:solidFill>
                <a:srgbClr val="000000"/>
              </a:solidFill>
            </a:endParaRPr>
          </a:p>
        </p:txBody>
      </p:sp>
    </p:spTree>
    <p:extLst>
      <p:ext uri="{BB962C8B-B14F-4D97-AF65-F5344CB8AC3E}">
        <p14:creationId xmlns:p14="http://schemas.microsoft.com/office/powerpoint/2010/main" val="41937182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800" dirty="0"/>
              <a:t>A commander must use discretion in the timing of completing the NAVMC.</a:t>
            </a:r>
          </a:p>
          <a:p>
            <a:pPr eaLnBrk="1" hangingPunct="1">
              <a:spcBef>
                <a:spcPct val="0"/>
              </a:spcBef>
            </a:pPr>
            <a:endParaRPr lang="en-US" sz="1800" dirty="0"/>
          </a:p>
          <a:p>
            <a:pPr eaLnBrk="1" hangingPunct="1">
              <a:spcBef>
                <a:spcPct val="0"/>
              </a:spcBef>
            </a:pPr>
            <a:r>
              <a:rPr lang="en-US" sz="1800" dirty="0"/>
              <a:t>If the resolution is straight forward and easily documented, the commander can sign the form and use the follow up ensure actions are completed.</a:t>
            </a:r>
          </a:p>
          <a:p>
            <a:pPr eaLnBrk="1" hangingPunct="1">
              <a:spcBef>
                <a:spcPct val="0"/>
              </a:spcBef>
            </a:pPr>
            <a:endParaRPr lang="en-US" sz="1800" dirty="0"/>
          </a:p>
          <a:p>
            <a:pPr eaLnBrk="1" hangingPunct="1">
              <a:spcBef>
                <a:spcPct val="0"/>
              </a:spcBef>
            </a:pPr>
            <a:r>
              <a:rPr lang="en-US" sz="1800" dirty="0"/>
              <a:t>If there is no simple solution, the commander may need time to research the grievance and possible solutions before deciding the course of action.  If that is the case, the applicant should be thoroughly briefed.</a:t>
            </a:r>
          </a:p>
          <a:p>
            <a:pPr eaLnBrk="1" hangingPunct="1">
              <a:spcBef>
                <a:spcPct val="0"/>
              </a:spcBef>
            </a:pPr>
            <a:endParaRPr lang="en-US" sz="1800" dirty="0"/>
          </a:p>
          <a:p>
            <a:pPr eaLnBrk="1" hangingPunct="1">
              <a:spcBef>
                <a:spcPct val="0"/>
              </a:spcBef>
            </a:pPr>
            <a:r>
              <a:rPr lang="en-US" sz="1800" dirty="0"/>
              <a:t>If actions such as a command investigation or legal proceedings are warranted, the commander does not need to wait for the results to inform the Marine of the intended actions.  The Marine is not guaranteed to be satisfied with the actions taken.</a:t>
            </a:r>
          </a:p>
        </p:txBody>
      </p:sp>
      <p:sp>
        <p:nvSpPr>
          <p:cNvPr id="4" name="Slide Number Placeholder 3"/>
          <p:cNvSpPr>
            <a:spLocks noGrp="1"/>
          </p:cNvSpPr>
          <p:nvPr>
            <p:ph type="sldNum" sz="quarter" idx="5"/>
          </p:nvPr>
        </p:nvSpPr>
        <p:spPr bwMode="auto">
          <a:xfrm>
            <a:off x="3873904" y="8779314"/>
            <a:ext cx="2980997" cy="453613"/>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fld id="{CC85E449-EFEF-4873-9F2B-C5B68D2190BD}" type="slidenum">
              <a:rPr lang="en-US"/>
              <a:pPr fontAlgn="base">
                <a:spcBef>
                  <a:spcPct val="0"/>
                </a:spcBef>
                <a:spcAft>
                  <a:spcPct val="0"/>
                </a:spcAft>
              </a:pPr>
              <a:t>11</a:t>
            </a:fld>
            <a:endParaRPr lang="en-US" dirty="0"/>
          </a:p>
        </p:txBody>
      </p:sp>
    </p:spTree>
    <p:extLst>
      <p:ext uri="{BB962C8B-B14F-4D97-AF65-F5344CB8AC3E}">
        <p14:creationId xmlns:p14="http://schemas.microsoft.com/office/powerpoint/2010/main" val="20135878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600" dirty="0">
                <a:latin typeface="Arial" panose="020B0604020202020204" pitchFamily="34" charset="0"/>
                <a:cs typeface="Arial" panose="020B0604020202020204" pitchFamily="34" charset="0"/>
              </a:rPr>
              <a:t>The first acknowledgement is used when the applicant accepts a commander not identified in block 5a, but the applicant accepts to resolve the grievance.  </a:t>
            </a:r>
          </a:p>
          <a:p>
            <a:pPr eaLnBrk="1" hangingPunct="1">
              <a:spcBef>
                <a:spcPct val="0"/>
              </a:spcBef>
            </a:pPr>
            <a:endParaRPr lang="en-US" sz="1600" dirty="0">
              <a:latin typeface="Arial" panose="020B0604020202020204" pitchFamily="34" charset="0"/>
              <a:cs typeface="Arial" panose="020B0604020202020204" pitchFamily="34" charset="0"/>
            </a:endParaRPr>
          </a:p>
          <a:p>
            <a:pPr eaLnBrk="1" hangingPunct="1">
              <a:spcBef>
                <a:spcPct val="0"/>
              </a:spcBef>
            </a:pPr>
            <a:r>
              <a:rPr lang="en-US" sz="1600" dirty="0">
                <a:latin typeface="Arial" panose="020B0604020202020204" pitchFamily="34" charset="0"/>
                <a:cs typeface="Arial" panose="020B0604020202020204" pitchFamily="34" charset="0"/>
              </a:rPr>
              <a:t>The second acknowledgement is used when the commander identified in block 5a grants the Mast and the Marine understands the proposed disposition.</a:t>
            </a:r>
          </a:p>
          <a:p>
            <a:pPr eaLnBrk="1" hangingPunct="1">
              <a:spcBef>
                <a:spcPct val="0"/>
              </a:spcBef>
            </a:pPr>
            <a:endParaRPr lang="en-US" sz="1600" dirty="0">
              <a:latin typeface="Arial" panose="020B0604020202020204" pitchFamily="34" charset="0"/>
              <a:cs typeface="Arial" panose="020B0604020202020204" pitchFamily="34" charset="0"/>
            </a:endParaRPr>
          </a:p>
          <a:p>
            <a:pPr eaLnBrk="1" hangingPunct="1">
              <a:spcBef>
                <a:spcPct val="0"/>
              </a:spcBef>
            </a:pPr>
            <a:r>
              <a:rPr lang="en-US" sz="1600" dirty="0">
                <a:latin typeface="Arial" panose="020B0604020202020204" pitchFamily="34" charset="0"/>
                <a:cs typeface="Arial" panose="020B0604020202020204" pitchFamily="34" charset="0"/>
              </a:rPr>
              <a:t>Any denied Masts are acknowledged with the third block and explained in block 10.</a:t>
            </a:r>
            <a:br>
              <a:rPr lang="en-US" sz="1600" dirty="0">
                <a:latin typeface="Arial" panose="020B0604020202020204" pitchFamily="34" charset="0"/>
                <a:cs typeface="Arial" panose="020B0604020202020204" pitchFamily="34" charset="0"/>
              </a:rPr>
            </a:br>
            <a:endParaRPr lang="en-US" sz="1600" dirty="0">
              <a:latin typeface="Arial" panose="020B0604020202020204" pitchFamily="34" charset="0"/>
              <a:cs typeface="Arial" panose="020B0604020202020204" pitchFamily="34" charset="0"/>
            </a:endParaRPr>
          </a:p>
          <a:p>
            <a:pPr eaLnBrk="1" hangingPunct="1">
              <a:spcBef>
                <a:spcPct val="0"/>
              </a:spcBef>
            </a:pPr>
            <a:r>
              <a:rPr lang="en-US" sz="1600" dirty="0">
                <a:latin typeface="Arial" panose="020B0604020202020204" pitchFamily="34" charset="0"/>
                <a:cs typeface="Arial" panose="020B0604020202020204" pitchFamily="34" charset="0"/>
              </a:rPr>
              <a:t>If the Marine wishes to withdraw the Request Mast of without persuasion, use the last acknowledgement.  A best practice is having the Marine document in block 10 his reasoning for withdrawing the Mast.</a:t>
            </a:r>
          </a:p>
        </p:txBody>
      </p:sp>
      <p:sp>
        <p:nvSpPr>
          <p:cNvPr id="4" name="Slide Number Placeholder 3"/>
          <p:cNvSpPr>
            <a:spLocks noGrp="1"/>
          </p:cNvSpPr>
          <p:nvPr>
            <p:ph type="sldNum" sz="quarter" idx="5"/>
          </p:nvPr>
        </p:nvSpPr>
        <p:spPr bwMode="auto">
          <a:xfrm>
            <a:off x="3873904" y="8779314"/>
            <a:ext cx="2980997" cy="453613"/>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fld id="{CC85E449-EFEF-4873-9F2B-C5B68D2190BD}" type="slidenum">
              <a:rPr lang="en-US"/>
              <a:pPr fontAlgn="base">
                <a:spcBef>
                  <a:spcPct val="0"/>
                </a:spcBef>
                <a:spcAft>
                  <a:spcPct val="0"/>
                </a:spcAft>
              </a:pPr>
              <a:t>12</a:t>
            </a:fld>
            <a:endParaRPr lang="en-US" dirty="0"/>
          </a:p>
        </p:txBody>
      </p:sp>
    </p:spTree>
    <p:extLst>
      <p:ext uri="{BB962C8B-B14F-4D97-AF65-F5344CB8AC3E}">
        <p14:creationId xmlns:p14="http://schemas.microsoft.com/office/powerpoint/2010/main" val="20135878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xfrm>
            <a:off x="896008" y="4558670"/>
            <a:ext cx="5062892" cy="4305696"/>
          </a:xfrm>
          <a:noFill/>
          <a:ln/>
        </p:spPr>
        <p:txBody>
          <a:bodyPr/>
          <a:lstStyle/>
          <a:p>
            <a:pPr eaLnBrk="1" hangingPunct="1">
              <a:spcBef>
                <a:spcPct val="0"/>
              </a:spcBef>
            </a:pPr>
            <a:r>
              <a:rPr lang="en-US" sz="1400" dirty="0">
                <a:latin typeface="Times New Roman" pitchFamily="18" charset="0"/>
                <a:cs typeface="Times New Roman" pitchFamily="18" charset="0"/>
              </a:rPr>
              <a:t>a</a:t>
            </a:r>
          </a:p>
        </p:txBody>
      </p:sp>
      <p:sp>
        <p:nvSpPr>
          <p:cNvPr id="4" name="Slide Number Placeholder 3"/>
          <p:cNvSpPr>
            <a:spLocks noGrp="1"/>
          </p:cNvSpPr>
          <p:nvPr>
            <p:ph type="sldNum" sz="quarter" idx="5"/>
          </p:nvPr>
        </p:nvSpPr>
        <p:spPr bwMode="auto">
          <a:xfrm>
            <a:off x="3836701" y="8750963"/>
            <a:ext cx="2980996" cy="453613"/>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fld id="{CC85E449-EFEF-4873-9F2B-C5B68D2190BD}" type="slidenum">
              <a:rPr lang="en-US"/>
              <a:pPr fontAlgn="base">
                <a:spcBef>
                  <a:spcPct val="0"/>
                </a:spcBef>
                <a:spcAft>
                  <a:spcPct val="0"/>
                </a:spcAft>
              </a:pPr>
              <a:t>14</a:t>
            </a:fld>
            <a:endParaRPr lang="en-US" dirty="0"/>
          </a:p>
        </p:txBody>
      </p:sp>
    </p:spTree>
    <p:extLst>
      <p:ext uri="{BB962C8B-B14F-4D97-AF65-F5344CB8AC3E}">
        <p14:creationId xmlns:p14="http://schemas.microsoft.com/office/powerpoint/2010/main" val="39353215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z="1400" dirty="0"/>
          </a:p>
        </p:txBody>
      </p:sp>
      <p:sp>
        <p:nvSpPr>
          <p:cNvPr id="4" name="Slide Number Placeholder 3"/>
          <p:cNvSpPr>
            <a:spLocks noGrp="1"/>
          </p:cNvSpPr>
          <p:nvPr>
            <p:ph type="sldNum" sz="quarter" idx="5"/>
          </p:nvPr>
        </p:nvSpPr>
        <p:spPr bwMode="auto">
          <a:xfrm>
            <a:off x="3873904" y="8779314"/>
            <a:ext cx="2980997" cy="453613"/>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fld id="{CC85E449-EFEF-4873-9F2B-C5B68D2190BD}" type="slidenum">
              <a:rPr lang="en-US"/>
              <a:pPr fontAlgn="base">
                <a:spcBef>
                  <a:spcPct val="0"/>
                </a:spcBef>
                <a:spcAft>
                  <a:spcPct val="0"/>
                </a:spcAft>
              </a:pPr>
              <a:t>2</a:t>
            </a:fld>
            <a:endParaRPr lang="en-US" dirty="0"/>
          </a:p>
        </p:txBody>
      </p:sp>
    </p:spTree>
    <p:extLst>
      <p:ext uri="{BB962C8B-B14F-4D97-AF65-F5344CB8AC3E}">
        <p14:creationId xmlns:p14="http://schemas.microsoft.com/office/powerpoint/2010/main" val="20135878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2000" dirty="0"/>
              <a:t>The term Mast goes back to the time of the sail ship, when the crew would meet at the mainmast.  Masts could be held by different officers; therefore, there were admiral’s Mast, chaplain’s Mast, etc.  When the Commander (captain) of the ship held a mast, he would dispense punishment, present awards, or accept grievances.  Hence, Captain’s Mast, Meritorious Mast, and …Request Mast.</a:t>
            </a:r>
          </a:p>
        </p:txBody>
      </p:sp>
      <p:sp>
        <p:nvSpPr>
          <p:cNvPr id="4" name="Slide Number Placeholder 3"/>
          <p:cNvSpPr>
            <a:spLocks noGrp="1"/>
          </p:cNvSpPr>
          <p:nvPr>
            <p:ph type="sldNum" sz="quarter" idx="5"/>
          </p:nvPr>
        </p:nvSpPr>
        <p:spPr bwMode="auto">
          <a:xfrm>
            <a:off x="3873904" y="8779314"/>
            <a:ext cx="2980997" cy="453613"/>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fld id="{CC85E449-EFEF-4873-9F2B-C5B68D2190BD}" type="slidenum">
              <a:rPr lang="en-US"/>
              <a:pPr fontAlgn="base">
                <a:spcBef>
                  <a:spcPct val="0"/>
                </a:spcBef>
                <a:spcAft>
                  <a:spcPct val="0"/>
                </a:spcAft>
              </a:pPr>
              <a:t>3</a:t>
            </a:fld>
            <a:endParaRPr lang="en-US" dirty="0"/>
          </a:p>
        </p:txBody>
      </p:sp>
    </p:spTree>
    <p:extLst>
      <p:ext uri="{BB962C8B-B14F-4D97-AF65-F5344CB8AC3E}">
        <p14:creationId xmlns:p14="http://schemas.microsoft.com/office/powerpoint/2010/main" val="20135878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z="1400" dirty="0"/>
          </a:p>
        </p:txBody>
      </p:sp>
      <p:sp>
        <p:nvSpPr>
          <p:cNvPr id="4" name="Slide Number Placeholder 3"/>
          <p:cNvSpPr>
            <a:spLocks noGrp="1"/>
          </p:cNvSpPr>
          <p:nvPr>
            <p:ph type="sldNum" sz="quarter" idx="5"/>
          </p:nvPr>
        </p:nvSpPr>
        <p:spPr bwMode="auto">
          <a:xfrm>
            <a:off x="3873904" y="8779314"/>
            <a:ext cx="2980997" cy="453613"/>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fld id="{CC85E449-EFEF-4873-9F2B-C5B68D2190BD}" type="slidenum">
              <a:rPr lang="en-US"/>
              <a:pPr fontAlgn="base">
                <a:spcBef>
                  <a:spcPct val="0"/>
                </a:spcBef>
                <a:spcAft>
                  <a:spcPct val="0"/>
                </a:spcAft>
              </a:pPr>
              <a:t>4</a:t>
            </a:fld>
            <a:endParaRPr lang="en-US" dirty="0"/>
          </a:p>
        </p:txBody>
      </p:sp>
    </p:spTree>
    <p:extLst>
      <p:ext uri="{BB962C8B-B14F-4D97-AF65-F5344CB8AC3E}">
        <p14:creationId xmlns:p14="http://schemas.microsoft.com/office/powerpoint/2010/main" val="20135878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z="1400" dirty="0"/>
          </a:p>
        </p:txBody>
      </p:sp>
      <p:sp>
        <p:nvSpPr>
          <p:cNvPr id="4" name="Slide Number Placeholder 3"/>
          <p:cNvSpPr>
            <a:spLocks noGrp="1"/>
          </p:cNvSpPr>
          <p:nvPr>
            <p:ph type="sldNum" sz="quarter" idx="5"/>
          </p:nvPr>
        </p:nvSpPr>
        <p:spPr bwMode="auto">
          <a:xfrm>
            <a:off x="3873904" y="8779314"/>
            <a:ext cx="2980997" cy="453613"/>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fld id="{CC85E449-EFEF-4873-9F2B-C5B68D2190BD}" type="slidenum">
              <a:rPr lang="en-US"/>
              <a:pPr fontAlgn="base">
                <a:spcBef>
                  <a:spcPct val="0"/>
                </a:spcBef>
                <a:spcAft>
                  <a:spcPct val="0"/>
                </a:spcAft>
              </a:pPr>
              <a:t>5</a:t>
            </a:fld>
            <a:endParaRPr lang="en-US" dirty="0"/>
          </a:p>
        </p:txBody>
      </p:sp>
    </p:spTree>
    <p:extLst>
      <p:ext uri="{BB962C8B-B14F-4D97-AF65-F5344CB8AC3E}">
        <p14:creationId xmlns:p14="http://schemas.microsoft.com/office/powerpoint/2010/main" val="20135878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z="1400" dirty="0"/>
          </a:p>
        </p:txBody>
      </p:sp>
      <p:sp>
        <p:nvSpPr>
          <p:cNvPr id="4" name="Slide Number Placeholder 3"/>
          <p:cNvSpPr>
            <a:spLocks noGrp="1"/>
          </p:cNvSpPr>
          <p:nvPr>
            <p:ph type="sldNum" sz="quarter" idx="5"/>
          </p:nvPr>
        </p:nvSpPr>
        <p:spPr bwMode="auto">
          <a:xfrm>
            <a:off x="3873904" y="8779314"/>
            <a:ext cx="2980997" cy="453613"/>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fld id="{CC85E449-EFEF-4873-9F2B-C5B68D2190BD}" type="slidenum">
              <a:rPr lang="en-US"/>
              <a:pPr fontAlgn="base">
                <a:spcBef>
                  <a:spcPct val="0"/>
                </a:spcBef>
                <a:spcAft>
                  <a:spcPct val="0"/>
                </a:spcAft>
              </a:pPr>
              <a:t>6</a:t>
            </a:fld>
            <a:endParaRPr lang="en-US" dirty="0"/>
          </a:p>
        </p:txBody>
      </p:sp>
    </p:spTree>
    <p:extLst>
      <p:ext uri="{BB962C8B-B14F-4D97-AF65-F5344CB8AC3E}">
        <p14:creationId xmlns:p14="http://schemas.microsoft.com/office/powerpoint/2010/main" val="20135878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2000" dirty="0"/>
              <a:t>NAVMC 11296 (5-19) can be digitally signed for processing over distance.</a:t>
            </a:r>
          </a:p>
          <a:p>
            <a:pPr eaLnBrk="1" hangingPunct="1">
              <a:spcBef>
                <a:spcPct val="0"/>
              </a:spcBef>
            </a:pPr>
            <a:endParaRPr lang="en-US" sz="2000" dirty="0"/>
          </a:p>
          <a:p>
            <a:pPr eaLnBrk="1" hangingPunct="1">
              <a:spcBef>
                <a:spcPct val="0"/>
              </a:spcBef>
            </a:pPr>
            <a:r>
              <a:rPr lang="en-US" sz="2000" dirty="0"/>
              <a:t>The applicant should allow the chain of command an opportunity to address the complaint, but applicant is not required to disclose issue with anyone other than desired commander.</a:t>
            </a:r>
          </a:p>
          <a:p>
            <a:pPr eaLnBrk="1" hangingPunct="1">
              <a:spcBef>
                <a:spcPct val="0"/>
              </a:spcBef>
            </a:pPr>
            <a:endParaRPr lang="en-US" sz="2000" dirty="0"/>
          </a:p>
          <a:p>
            <a:pPr eaLnBrk="1" hangingPunct="1">
              <a:spcBef>
                <a:spcPct val="0"/>
              </a:spcBef>
            </a:pPr>
            <a:r>
              <a:rPr lang="en-US" sz="2000" dirty="0"/>
              <a:t>For this purpose the “chain of concern” is anyone in the chain of command that is not a commander.  If grievance is disclosed to the chain of concern expedite the request and assist commander as needed.</a:t>
            </a:r>
          </a:p>
        </p:txBody>
      </p:sp>
      <p:sp>
        <p:nvSpPr>
          <p:cNvPr id="4" name="Slide Number Placeholder 3"/>
          <p:cNvSpPr>
            <a:spLocks noGrp="1"/>
          </p:cNvSpPr>
          <p:nvPr>
            <p:ph type="sldNum" sz="quarter" idx="5"/>
          </p:nvPr>
        </p:nvSpPr>
        <p:spPr bwMode="auto">
          <a:xfrm>
            <a:off x="3873904" y="8779314"/>
            <a:ext cx="2980997" cy="453613"/>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fld id="{CC85E449-EFEF-4873-9F2B-C5B68D2190BD}" type="slidenum">
              <a:rPr lang="en-US"/>
              <a:pPr fontAlgn="base">
                <a:spcBef>
                  <a:spcPct val="0"/>
                </a:spcBef>
                <a:spcAft>
                  <a:spcPct val="0"/>
                </a:spcAft>
              </a:pPr>
              <a:t>7</a:t>
            </a:fld>
            <a:endParaRPr lang="en-US" dirty="0"/>
          </a:p>
        </p:txBody>
      </p:sp>
    </p:spTree>
    <p:extLst>
      <p:ext uri="{BB962C8B-B14F-4D97-AF65-F5344CB8AC3E}">
        <p14:creationId xmlns:p14="http://schemas.microsoft.com/office/powerpoint/2010/main" val="20135878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2000" dirty="0"/>
              <a:t>NAVMC 11296 (5-19) can be digitally signed for processing over distance.</a:t>
            </a:r>
          </a:p>
          <a:p>
            <a:pPr eaLnBrk="1" hangingPunct="1">
              <a:spcBef>
                <a:spcPct val="0"/>
              </a:spcBef>
            </a:pPr>
            <a:endParaRPr lang="en-US" sz="2000" dirty="0"/>
          </a:p>
          <a:p>
            <a:pPr eaLnBrk="1" hangingPunct="1">
              <a:spcBef>
                <a:spcPct val="0"/>
              </a:spcBef>
            </a:pPr>
            <a:r>
              <a:rPr lang="en-US" sz="2000" dirty="0"/>
              <a:t>The applicant should allow the chain of command an opportunity to address the complaint, but applicant is not required to disclose issue with anyone other than desired commander.</a:t>
            </a:r>
          </a:p>
          <a:p>
            <a:pPr eaLnBrk="1" hangingPunct="1">
              <a:spcBef>
                <a:spcPct val="0"/>
              </a:spcBef>
            </a:pPr>
            <a:endParaRPr lang="en-US" sz="2000" dirty="0"/>
          </a:p>
          <a:p>
            <a:pPr eaLnBrk="1" hangingPunct="1">
              <a:spcBef>
                <a:spcPct val="0"/>
              </a:spcBef>
            </a:pPr>
            <a:r>
              <a:rPr lang="en-US" sz="2000" dirty="0"/>
              <a:t>For this purpose the “chain of concern” is anyone in the chain of command that is not a commander.  If grievance is disclosed to the chain of concern expedite the request and assist commander as needed.</a:t>
            </a:r>
          </a:p>
        </p:txBody>
      </p:sp>
      <p:sp>
        <p:nvSpPr>
          <p:cNvPr id="4" name="Slide Number Placeholder 3"/>
          <p:cNvSpPr>
            <a:spLocks noGrp="1"/>
          </p:cNvSpPr>
          <p:nvPr>
            <p:ph type="sldNum" sz="quarter" idx="5"/>
          </p:nvPr>
        </p:nvSpPr>
        <p:spPr bwMode="auto">
          <a:xfrm>
            <a:off x="3873904" y="8779314"/>
            <a:ext cx="2980997" cy="453613"/>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fld id="{CC85E449-EFEF-4873-9F2B-C5B68D2190BD}" type="slidenum">
              <a:rPr lang="en-US"/>
              <a:pPr fontAlgn="base">
                <a:spcBef>
                  <a:spcPct val="0"/>
                </a:spcBef>
                <a:spcAft>
                  <a:spcPct val="0"/>
                </a:spcAft>
              </a:pPr>
              <a:t>8</a:t>
            </a:fld>
            <a:endParaRPr lang="en-US" dirty="0"/>
          </a:p>
        </p:txBody>
      </p:sp>
    </p:spTree>
    <p:extLst>
      <p:ext uri="{BB962C8B-B14F-4D97-AF65-F5344CB8AC3E}">
        <p14:creationId xmlns:p14="http://schemas.microsoft.com/office/powerpoint/2010/main" val="17049373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z="1400" dirty="0"/>
          </a:p>
        </p:txBody>
      </p:sp>
      <p:sp>
        <p:nvSpPr>
          <p:cNvPr id="4" name="Slide Number Placeholder 3"/>
          <p:cNvSpPr>
            <a:spLocks noGrp="1"/>
          </p:cNvSpPr>
          <p:nvPr>
            <p:ph type="sldNum" sz="quarter" idx="5"/>
          </p:nvPr>
        </p:nvSpPr>
        <p:spPr bwMode="auto">
          <a:xfrm>
            <a:off x="3873904" y="8779314"/>
            <a:ext cx="2980997" cy="453613"/>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fld id="{CC85E449-EFEF-4873-9F2B-C5B68D2190BD}" type="slidenum">
              <a:rPr lang="en-US"/>
              <a:pPr fontAlgn="base">
                <a:spcBef>
                  <a:spcPct val="0"/>
                </a:spcBef>
                <a:spcAft>
                  <a:spcPct val="0"/>
                </a:spcAft>
              </a:pPr>
              <a:t>9</a:t>
            </a:fld>
            <a:endParaRPr lang="en-US" dirty="0"/>
          </a:p>
        </p:txBody>
      </p:sp>
    </p:spTree>
    <p:extLst>
      <p:ext uri="{BB962C8B-B14F-4D97-AF65-F5344CB8AC3E}">
        <p14:creationId xmlns:p14="http://schemas.microsoft.com/office/powerpoint/2010/main" val="20135878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3"/>
          <p:cNvGrpSpPr/>
          <p:nvPr userDrawn="1"/>
        </p:nvGrpSpPr>
        <p:grpSpPr>
          <a:xfrm>
            <a:off x="685800" y="-11953"/>
            <a:ext cx="1295400" cy="6869953"/>
            <a:chOff x="3048000" y="-11953"/>
            <a:chExt cx="1295400" cy="6869953"/>
          </a:xfrm>
          <a:effectLst>
            <a:outerShdw blurRad="276225" dist="88900" dir="2700000" algn="tl" rotWithShape="0">
              <a:srgbClr val="000000">
                <a:alpha val="85000"/>
              </a:srgbClr>
            </a:outerShdw>
          </a:effectLst>
        </p:grpSpPr>
        <p:sp>
          <p:nvSpPr>
            <p:cNvPr id="5" name="Rectangle 4"/>
            <p:cNvSpPr/>
            <p:nvPr/>
          </p:nvSpPr>
          <p:spPr bwMode="auto">
            <a:xfrm>
              <a:off x="3048000" y="0"/>
              <a:ext cx="1295400" cy="6858000"/>
            </a:xfrm>
            <a:prstGeom prst="rect">
              <a:avLst/>
            </a:prstGeom>
            <a:solidFill>
              <a:srgbClr val="B90000"/>
            </a:solidFill>
            <a:ln w="12700" cap="flat" cmpd="sng" algn="ctr">
              <a:solidFill>
                <a:schemeClr val="tx1"/>
              </a:solidFill>
              <a:prstDash val="solid"/>
              <a:round/>
              <a:headEnd type="none" w="med" len="med"/>
              <a:tailEnd type="arrow" w="med" len="med"/>
            </a:ln>
            <a:effectLst>
              <a:outerShdw dist="20000" dir="5400000" rotWithShape="0">
                <a:srgbClr val="000000">
                  <a:alpha val="37999"/>
                </a:srgbClr>
              </a:outerShdw>
            </a:effectLst>
          </p:spPr>
          <p:txBody>
            <a:bodyPr/>
            <a:lstStyle/>
            <a:p>
              <a:pPr algn="ctr" eaLnBrk="0" hangingPunct="0">
                <a:defRPr/>
              </a:pPr>
              <a:endParaRPr lang="en-US" sz="4400" b="0">
                <a:ea typeface="ＭＳ Ｐゴシック" charset="0"/>
              </a:endParaRPr>
            </a:p>
          </p:txBody>
        </p:sp>
        <p:sp>
          <p:nvSpPr>
            <p:cNvPr id="6" name="Rectangle 5"/>
            <p:cNvSpPr/>
            <p:nvPr/>
          </p:nvSpPr>
          <p:spPr bwMode="auto">
            <a:xfrm>
              <a:off x="3048000" y="0"/>
              <a:ext cx="80963" cy="6858000"/>
            </a:xfrm>
            <a:prstGeom prst="rect">
              <a:avLst/>
            </a:prstGeom>
            <a:gradFill flip="none" rotWithShape="1">
              <a:gsLst>
                <a:gs pos="75000">
                  <a:srgbClr val="B90000"/>
                </a:gs>
                <a:gs pos="100000">
                  <a:srgbClr val="FFFFFF"/>
                </a:gs>
              </a:gsLst>
              <a:lin ang="0" scaled="1"/>
              <a:tileRect/>
            </a:gradFill>
            <a:ln w="12700" cap="flat" cmpd="sng" algn="ctr">
              <a:noFill/>
              <a:prstDash val="solid"/>
              <a:round/>
              <a:headEnd type="none" w="med" len="med"/>
              <a:tailEnd type="arrow" w="med" len="med"/>
            </a:ln>
            <a:effectLst>
              <a:glow rad="38100">
                <a:schemeClr val="bg1">
                  <a:alpha val="75000"/>
                </a:schemeClr>
              </a:glow>
              <a:outerShdw dist="20000" dir="5400000" rotWithShape="0">
                <a:srgbClr val="000000">
                  <a:alpha val="37999"/>
                </a:srgbClr>
              </a:outerShdw>
            </a:effectLst>
          </p:spPr>
          <p:txBody>
            <a:bodyPr/>
            <a:lstStyle/>
            <a:p>
              <a:pPr algn="ctr" eaLnBrk="0" hangingPunct="0">
                <a:defRPr/>
              </a:pPr>
              <a:endParaRPr lang="en-US" sz="4400" b="0">
                <a:ea typeface="ＭＳ Ｐゴシック" charset="0"/>
              </a:endParaRPr>
            </a:p>
          </p:txBody>
        </p:sp>
        <p:sp>
          <p:nvSpPr>
            <p:cNvPr id="7" name="Rectangle 6"/>
            <p:cNvSpPr/>
            <p:nvPr/>
          </p:nvSpPr>
          <p:spPr bwMode="auto">
            <a:xfrm>
              <a:off x="4262437" y="-11953"/>
              <a:ext cx="80963" cy="6858000"/>
            </a:xfrm>
            <a:prstGeom prst="rect">
              <a:avLst/>
            </a:prstGeom>
            <a:gradFill flip="none" rotWithShape="1">
              <a:gsLst>
                <a:gs pos="75000">
                  <a:srgbClr val="B90000"/>
                </a:gs>
                <a:gs pos="100000">
                  <a:srgbClr val="FFFFFF"/>
                </a:gs>
              </a:gsLst>
              <a:lin ang="0" scaled="1"/>
              <a:tileRect/>
            </a:gradFill>
            <a:ln w="12700" cap="flat" cmpd="sng" algn="ctr">
              <a:noFill/>
              <a:prstDash val="solid"/>
              <a:round/>
              <a:headEnd type="none" w="med" len="med"/>
              <a:tailEnd type="arrow" w="med" len="med"/>
            </a:ln>
            <a:effectLst>
              <a:glow rad="38100">
                <a:schemeClr val="bg1">
                  <a:alpha val="75000"/>
                </a:schemeClr>
              </a:glow>
              <a:outerShdw dist="20000" dir="5400000" rotWithShape="0">
                <a:srgbClr val="000000">
                  <a:alpha val="37999"/>
                </a:srgbClr>
              </a:outerShdw>
            </a:effectLst>
          </p:spPr>
          <p:txBody>
            <a:bodyPr/>
            <a:lstStyle/>
            <a:p>
              <a:pPr algn="ctr" eaLnBrk="0" hangingPunct="0">
                <a:defRPr/>
              </a:pPr>
              <a:endParaRPr lang="en-US" sz="4400" b="0">
                <a:ea typeface="ＭＳ Ｐゴシック" charset="0"/>
              </a:endParaRPr>
            </a:p>
          </p:txBody>
        </p:sp>
      </p:grpSp>
      <p:sp>
        <p:nvSpPr>
          <p:cNvPr id="201730" name="Rectangle 2"/>
          <p:cNvSpPr>
            <a:spLocks noGrp="1" noChangeArrowheads="1"/>
          </p:cNvSpPr>
          <p:nvPr>
            <p:ph type="ctrTitle" hasCustomPrompt="1"/>
          </p:nvPr>
        </p:nvSpPr>
        <p:spPr>
          <a:xfrm>
            <a:off x="2743200" y="2285999"/>
            <a:ext cx="5715000" cy="1151467"/>
          </a:xfrm>
        </p:spPr>
        <p:txBody>
          <a:bodyPr/>
          <a:lstStyle>
            <a:lvl1pPr>
              <a:defRPr i="0"/>
            </a:lvl1pPr>
          </a:lstStyle>
          <a:p>
            <a:r>
              <a:rPr lang="en-US" dirty="0"/>
              <a:t>MASTER TITLE STYLE</a:t>
            </a:r>
          </a:p>
        </p:txBody>
      </p:sp>
      <p:sp>
        <p:nvSpPr>
          <p:cNvPr id="201731" name="Rectangle 3"/>
          <p:cNvSpPr>
            <a:spLocks noGrp="1" noChangeArrowheads="1"/>
          </p:cNvSpPr>
          <p:nvPr>
            <p:ph type="subTitle" idx="1"/>
          </p:nvPr>
        </p:nvSpPr>
        <p:spPr>
          <a:xfrm>
            <a:off x="1828800" y="5410200"/>
            <a:ext cx="6400800" cy="685800"/>
          </a:xfrm>
        </p:spPr>
        <p:txBody>
          <a:bodyPr/>
          <a:lstStyle>
            <a:lvl1pPr marL="0" indent="0" algn="ctr">
              <a:buFont typeface="Wingdings" pitchFamily="2" charset="2"/>
              <a:buNone/>
              <a:defRPr b="1">
                <a:solidFill>
                  <a:srgbClr val="FF0000"/>
                </a:solidFill>
                <a:effectLst>
                  <a:outerShdw blurRad="38100" dist="38100" dir="2700000" algn="tl">
                    <a:srgbClr val="C0C0C0"/>
                  </a:outerShdw>
                </a:effectLst>
              </a:defRPr>
            </a:lvl1pPr>
          </a:lstStyle>
          <a:p>
            <a:r>
              <a:rPr lang="en-US"/>
              <a:t>Click to edit Master subtitle style</a:t>
            </a:r>
          </a:p>
        </p:txBody>
      </p:sp>
      <p:sp>
        <p:nvSpPr>
          <p:cNvPr id="9" name="Date Placeholder 4"/>
          <p:cNvSpPr>
            <a:spLocks noGrp="1" noChangeArrowheads="1"/>
          </p:cNvSpPr>
          <p:nvPr>
            <p:ph type="dt" sz="half" idx="10"/>
          </p:nvPr>
        </p:nvSpPr>
        <p:spPr bwMode="auto">
          <a:xfrm>
            <a:off x="685800" y="6248400"/>
            <a:ext cx="1905000" cy="457200"/>
          </a:xfrm>
          <a:prstGeom prst="rect">
            <a:avLst/>
          </a:prstGeom>
          <a:ln>
            <a:miter lim="800000"/>
            <a:headEnd/>
            <a:tailEnd/>
          </a:ln>
        </p:spPr>
        <p:txBody>
          <a:bodyPr vert="horz" wrap="square" lIns="91429" tIns="45714" rIns="91429" bIns="45714" numCol="1" anchor="t" anchorCtr="0" compatLnSpc="1">
            <a:prstTxWarp prst="textNoShape">
              <a:avLst/>
            </a:prstTxWarp>
          </a:bodyPr>
          <a:lstStyle>
            <a:lvl1pPr eaLnBrk="0" hangingPunct="0">
              <a:defRPr sz="1400">
                <a:solidFill>
                  <a:schemeClr val="tx1"/>
                </a:solidFill>
                <a:latin typeface="Arial" pitchFamily="34" charset="0"/>
              </a:defRPr>
            </a:lvl1pPr>
          </a:lstStyle>
          <a:p>
            <a:pPr>
              <a:defRPr/>
            </a:pPr>
            <a:fld id="{C8F92E1E-B70F-42C9-AB59-94BBC0985B6C}" type="datetime1">
              <a:rPr lang="en-US" b="0">
                <a:solidFill>
                  <a:srgbClr val="000000"/>
                </a:solidFill>
                <a:ea typeface="ＭＳ Ｐゴシック" pitchFamily="34" charset="-128"/>
              </a:rPr>
              <a:pPr>
                <a:defRPr/>
              </a:pPr>
              <a:t>5/29/2026</a:t>
            </a:fld>
            <a:endParaRPr lang="en-US" b="0">
              <a:solidFill>
                <a:srgbClr val="000000"/>
              </a:solidFill>
              <a:ea typeface="ＭＳ Ｐゴシック" pitchFamily="34" charset="-128"/>
            </a:endParaRPr>
          </a:p>
        </p:txBody>
      </p:sp>
      <p:sp>
        <p:nvSpPr>
          <p:cNvPr id="10" name="Footer Placeholder 5"/>
          <p:cNvSpPr>
            <a:spLocks noGrp="1" noChangeArrowheads="1"/>
          </p:cNvSpPr>
          <p:nvPr>
            <p:ph type="ftr" sz="quarter" idx="11"/>
          </p:nvPr>
        </p:nvSpPr>
        <p:spPr bwMode="auto">
          <a:xfrm>
            <a:off x="3124200" y="6248400"/>
            <a:ext cx="2895600" cy="457200"/>
          </a:xfrm>
          <a:prstGeom prst="rect">
            <a:avLst/>
          </a:prstGeom>
          <a:ln>
            <a:miter lim="800000"/>
            <a:headEnd/>
            <a:tailEnd/>
          </a:ln>
        </p:spPr>
        <p:txBody>
          <a:bodyPr vert="horz" wrap="square" lIns="91429" tIns="45714" rIns="91429" bIns="45714" numCol="1" anchor="t" anchorCtr="0" compatLnSpc="1">
            <a:prstTxWarp prst="textNoShape">
              <a:avLst/>
            </a:prstTxWarp>
          </a:bodyPr>
          <a:lstStyle>
            <a:lvl1pPr algn="ctr" eaLnBrk="0" hangingPunct="0">
              <a:defRPr sz="1400">
                <a:solidFill>
                  <a:schemeClr val="tx1"/>
                </a:solidFill>
                <a:latin typeface="Arial" charset="0"/>
                <a:ea typeface="+mn-ea"/>
              </a:defRPr>
            </a:lvl1pPr>
          </a:lstStyle>
          <a:p>
            <a:pPr>
              <a:defRPr/>
            </a:pPr>
            <a:endParaRPr lang="en-US" b="0">
              <a:solidFill>
                <a:srgbClr val="000000"/>
              </a:solidFill>
            </a:endParaRPr>
          </a:p>
        </p:txBody>
      </p:sp>
      <p:sp>
        <p:nvSpPr>
          <p:cNvPr id="11" name="Rectangle 10"/>
          <p:cNvSpPr>
            <a:spLocks noGrp="1" noChangeArrowheads="1"/>
          </p:cNvSpPr>
          <p:nvPr>
            <p:ph type="sldNum" sz="quarter" idx="12"/>
          </p:nvPr>
        </p:nvSpPr>
        <p:spPr>
          <a:xfrm>
            <a:off x="6553200" y="6248400"/>
            <a:ext cx="1905000" cy="457200"/>
          </a:xfrm>
        </p:spPr>
        <p:txBody>
          <a:bodyPr/>
          <a:lstStyle>
            <a:lvl1pPr algn="r">
              <a:defRPr/>
            </a:lvl1pPr>
          </a:lstStyle>
          <a:p>
            <a:pPr>
              <a:defRPr/>
            </a:pPr>
            <a:fld id="{B61474B0-9FC7-4325-B19D-B77E02F00E14}" type="slidenum">
              <a:rPr lang="en-US">
                <a:solidFill>
                  <a:srgbClr val="000000"/>
                </a:solidFill>
              </a:rPr>
              <a:pPr>
                <a:defRPr/>
              </a:pPr>
              <a:t>‹#›</a:t>
            </a:fld>
            <a:endParaRPr lang="en-US">
              <a:solidFill>
                <a:srgbClr val="000000"/>
              </a:solidFill>
            </a:endParaRPr>
          </a:p>
        </p:txBody>
      </p:sp>
      <p:sp>
        <p:nvSpPr>
          <p:cNvPr id="12" name="Oval 11"/>
          <p:cNvSpPr/>
          <p:nvPr userDrawn="1"/>
        </p:nvSpPr>
        <p:spPr bwMode="auto">
          <a:xfrm>
            <a:off x="0" y="1485900"/>
            <a:ext cx="2743200" cy="2743200"/>
          </a:xfrm>
          <a:prstGeom prst="ellipse">
            <a:avLst/>
          </a:prstGeom>
          <a:solidFill>
            <a:srgbClr val="CC0000"/>
          </a:solidFill>
          <a:ln w="38100" cap="flat" cmpd="sng" algn="ctr">
            <a:solidFill>
              <a:schemeClr val="tx1"/>
            </a:solidFill>
            <a:prstDash val="solid"/>
            <a:round/>
            <a:headEnd type="none" w="med" len="med"/>
            <a:tailEnd type="arrow" w="med" len="med"/>
          </a:ln>
          <a:effectLst>
            <a:outerShdw dist="20000" dir="5400000" rotWithShape="0">
              <a:srgbClr val="000000">
                <a:alpha val="37999"/>
              </a:srgb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a:ln>
                <a:noFill/>
              </a:ln>
              <a:solidFill>
                <a:srgbClr val="FF0000"/>
              </a:solidFill>
              <a:effectLst/>
              <a:latin typeface="Arial" charset="0"/>
            </a:endParaRPr>
          </a:p>
        </p:txBody>
      </p:sp>
      <p:pic>
        <p:nvPicPr>
          <p:cNvPr id="8" name="Picture 7" descr="Logo&#10;&#10;Description automatically generated">
            <a:extLst>
              <a:ext uri="{FF2B5EF4-FFF2-40B4-BE49-F238E27FC236}">
                <a16:creationId xmlns:a16="http://schemas.microsoft.com/office/drawing/2014/main" id="{32CFBA01-B338-32A2-B7C9-883FDCB2B74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0756" y="1830917"/>
            <a:ext cx="2120888" cy="2180166"/>
          </a:xfrm>
          <a:prstGeom prst="rect">
            <a:avLst/>
          </a:prstGeom>
        </p:spPr>
      </p:pic>
    </p:spTree>
    <p:extLst>
      <p:ext uri="{BB962C8B-B14F-4D97-AF65-F5344CB8AC3E}">
        <p14:creationId xmlns:p14="http://schemas.microsoft.com/office/powerpoint/2010/main" val="2330686250"/>
      </p:ext>
    </p:extLst>
  </p:cSld>
  <p:clrMapOvr>
    <a:masterClrMapping/>
  </p:clrMapOvr>
  <p:transition>
    <p:cu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8"/>
          <p:cNvSpPr>
            <a:spLocks noGrp="1" noChangeArrowheads="1"/>
          </p:cNvSpPr>
          <p:nvPr>
            <p:ph type="sldNum" sz="quarter" idx="10"/>
          </p:nvPr>
        </p:nvSpPr>
        <p:spPr>
          <a:ln/>
        </p:spPr>
        <p:txBody>
          <a:bodyPr/>
          <a:lstStyle>
            <a:lvl1pPr>
              <a:defRPr/>
            </a:lvl1pPr>
          </a:lstStyle>
          <a:p>
            <a:pPr>
              <a:defRPr/>
            </a:pPr>
            <a:r>
              <a:rPr lang="en-US">
                <a:solidFill>
                  <a:srgbClr val="000000"/>
                </a:solidFill>
              </a:rPr>
              <a:t>Slide </a:t>
            </a:r>
            <a:fld id="{A8788B9B-35B6-426D-A45A-9C88A097A7D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78822335"/>
      </p:ext>
    </p:extLst>
  </p:cSld>
  <p:clrMapOvr>
    <a:masterClrMapping/>
  </p:clrMapOvr>
  <p:transition>
    <p:cu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sldNum" sz="quarter" idx="10"/>
          </p:nvPr>
        </p:nvSpPr>
        <p:spPr>
          <a:ln/>
        </p:spPr>
        <p:txBody>
          <a:bodyPr/>
          <a:lstStyle>
            <a:lvl1pPr>
              <a:defRPr/>
            </a:lvl1pPr>
          </a:lstStyle>
          <a:p>
            <a:pPr>
              <a:defRPr/>
            </a:pPr>
            <a:r>
              <a:rPr lang="en-US">
                <a:solidFill>
                  <a:srgbClr val="000000"/>
                </a:solidFill>
              </a:rPr>
              <a:t>Slide </a:t>
            </a:r>
            <a:fld id="{EC55162E-A584-4602-BE30-97C75739456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9596475"/>
      </p:ext>
    </p:extLst>
  </p:cSld>
  <p:clrMapOvr>
    <a:masterClrMapping/>
  </p:clrMapOvr>
  <p:transition>
    <p:cu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81000"/>
            <a:ext cx="194310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381000"/>
            <a:ext cx="56769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sldNum" sz="quarter" idx="10"/>
          </p:nvPr>
        </p:nvSpPr>
        <p:spPr>
          <a:ln/>
        </p:spPr>
        <p:txBody>
          <a:bodyPr/>
          <a:lstStyle>
            <a:lvl1pPr>
              <a:defRPr/>
            </a:lvl1pPr>
          </a:lstStyle>
          <a:p>
            <a:pPr>
              <a:defRPr/>
            </a:pPr>
            <a:r>
              <a:rPr lang="en-US">
                <a:solidFill>
                  <a:srgbClr val="000000"/>
                </a:solidFill>
              </a:rPr>
              <a:t>Slide </a:t>
            </a:r>
            <a:fld id="{7D707826-A792-49BA-803C-3CA98782716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34342720"/>
      </p:ext>
    </p:extLst>
  </p:cSld>
  <p:clrMapOvr>
    <a:masterClrMapping/>
  </p:clrMapOvr>
  <p:transition>
    <p:cu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1143000" y="381000"/>
            <a:ext cx="6781800" cy="533400"/>
          </a:xfrm>
        </p:spPr>
        <p:txBody>
          <a:bodyPr/>
          <a:lstStyle/>
          <a:p>
            <a:r>
              <a:rPr lang="en-US"/>
              <a:t>Click to edit Master title style</a:t>
            </a:r>
          </a:p>
        </p:txBody>
      </p:sp>
      <p:sp>
        <p:nvSpPr>
          <p:cNvPr id="3" name="SmartArt Placeholder 2"/>
          <p:cNvSpPr>
            <a:spLocks noGrp="1"/>
          </p:cNvSpPr>
          <p:nvPr>
            <p:ph type="dgm" idx="1"/>
          </p:nvPr>
        </p:nvSpPr>
        <p:spPr>
          <a:xfrm>
            <a:off x="685800" y="1981200"/>
            <a:ext cx="7772400" cy="4114800"/>
          </a:xfrm>
        </p:spPr>
        <p:txBody>
          <a:bodyPr/>
          <a:lstStyle/>
          <a:p>
            <a:pPr lvl="0"/>
            <a:endParaRPr lang="en-US" noProof="0" dirty="0"/>
          </a:p>
        </p:txBody>
      </p:sp>
      <p:sp>
        <p:nvSpPr>
          <p:cNvPr id="4" name="Rectangle 1028"/>
          <p:cNvSpPr>
            <a:spLocks noGrp="1" noChangeArrowheads="1"/>
          </p:cNvSpPr>
          <p:nvPr>
            <p:ph type="sldNum" sz="quarter" idx="10"/>
          </p:nvPr>
        </p:nvSpPr>
        <p:spPr>
          <a:ln/>
        </p:spPr>
        <p:txBody>
          <a:bodyPr/>
          <a:lstStyle>
            <a:lvl1pPr>
              <a:defRPr/>
            </a:lvl1pPr>
          </a:lstStyle>
          <a:p>
            <a:pPr>
              <a:defRPr/>
            </a:pPr>
            <a:r>
              <a:rPr lang="en-US">
                <a:solidFill>
                  <a:srgbClr val="000000"/>
                </a:solidFill>
              </a:rPr>
              <a:t>Slide </a:t>
            </a:r>
            <a:fld id="{407941DB-BC0C-4988-B758-12B2CA71793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25812966"/>
      </p:ext>
    </p:extLst>
  </p:cSld>
  <p:clrMapOvr>
    <a:masterClrMapping/>
  </p:clrMapOvr>
  <p:transition>
    <p:cu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6781800" cy="533400"/>
          </a:xfrm>
          <a:prstGeom prst="rect">
            <a:avLst/>
          </a:prstGeom>
        </p:spPr>
        <p:txBody>
          <a:bodyPr/>
          <a:lstStyle/>
          <a:p>
            <a:r>
              <a:rPr lang="en-US" dirty="0"/>
              <a:t>Click to edit Master title style</a:t>
            </a:r>
          </a:p>
        </p:txBody>
      </p:sp>
      <p:sp>
        <p:nvSpPr>
          <p:cNvPr id="3" name="Content Placeholder 2"/>
          <p:cNvSpPr>
            <a:spLocks noGrp="1"/>
          </p:cNvSpPr>
          <p:nvPr>
            <p:ph idx="1"/>
          </p:nvPr>
        </p:nvSpPr>
        <p:spPr>
          <a:xfrm>
            <a:off x="819150" y="2038350"/>
            <a:ext cx="7772400" cy="4114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lgn="ctr">
              <a:defRPr/>
            </a:lvl1pPr>
          </a:lstStyle>
          <a:p>
            <a:pPr>
              <a:defRPr/>
            </a:pPr>
            <a:r>
              <a:rPr lang="en-US">
                <a:solidFill>
                  <a:srgbClr val="000000"/>
                </a:solidFill>
              </a:rPr>
              <a:t>Slide </a:t>
            </a:r>
            <a:fld id="{C7469F4E-150B-4F0B-9751-29D4B371BCF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42091342"/>
      </p:ext>
    </p:extLst>
  </p:cSld>
  <p:clrMapOvr>
    <a:masterClrMapping/>
  </p:clrMapOvr>
  <p:transition>
    <p:cu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028"/>
          <p:cNvSpPr>
            <a:spLocks noGrp="1" noChangeArrowheads="1"/>
          </p:cNvSpPr>
          <p:nvPr>
            <p:ph type="sldNum" sz="quarter" idx="10"/>
          </p:nvPr>
        </p:nvSpPr>
        <p:spPr>
          <a:ln/>
        </p:spPr>
        <p:txBody>
          <a:bodyPr/>
          <a:lstStyle>
            <a:lvl1pPr>
              <a:defRPr/>
            </a:lvl1pPr>
          </a:lstStyle>
          <a:p>
            <a:pPr>
              <a:defRPr/>
            </a:pPr>
            <a:r>
              <a:rPr lang="en-US">
                <a:solidFill>
                  <a:srgbClr val="000000"/>
                </a:solidFill>
              </a:rPr>
              <a:t>Slide </a:t>
            </a:r>
            <a:fld id="{B8046039-66D4-4F4D-811A-092C26B8889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61706420"/>
      </p:ext>
    </p:extLst>
  </p:cSld>
  <p:clrMapOvr>
    <a:masterClrMapping/>
  </p:clrMapOvr>
  <p:transition>
    <p:cu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8"/>
          <p:cNvSpPr>
            <a:spLocks noGrp="1" noChangeArrowheads="1"/>
          </p:cNvSpPr>
          <p:nvPr>
            <p:ph type="sldNum" sz="quarter" idx="10"/>
          </p:nvPr>
        </p:nvSpPr>
        <p:spPr>
          <a:ln/>
        </p:spPr>
        <p:txBody>
          <a:bodyPr/>
          <a:lstStyle>
            <a:lvl1pPr>
              <a:defRPr/>
            </a:lvl1pPr>
          </a:lstStyle>
          <a:p>
            <a:pPr>
              <a:defRPr/>
            </a:pPr>
            <a:r>
              <a:rPr lang="en-US">
                <a:solidFill>
                  <a:srgbClr val="000000"/>
                </a:solidFill>
              </a:rPr>
              <a:t>Slide </a:t>
            </a:r>
            <a:fld id="{6088A1F9-1A1F-468D-8B5D-546570353F0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52510738"/>
      </p:ext>
    </p:extLst>
  </p:cSld>
  <p:clrMapOvr>
    <a:masterClrMapping/>
  </p:clrMapOvr>
  <p:transition>
    <p:cu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8"/>
          <p:cNvSpPr>
            <a:spLocks noGrp="1" noChangeArrowheads="1"/>
          </p:cNvSpPr>
          <p:nvPr>
            <p:ph type="sldNum" sz="quarter" idx="10"/>
          </p:nvPr>
        </p:nvSpPr>
        <p:spPr>
          <a:ln/>
        </p:spPr>
        <p:txBody>
          <a:bodyPr/>
          <a:lstStyle>
            <a:lvl1pPr>
              <a:defRPr/>
            </a:lvl1pPr>
          </a:lstStyle>
          <a:p>
            <a:pPr>
              <a:defRPr/>
            </a:pPr>
            <a:r>
              <a:rPr lang="en-US">
                <a:solidFill>
                  <a:srgbClr val="000000"/>
                </a:solidFill>
              </a:rPr>
              <a:t>Slide </a:t>
            </a:r>
            <a:fld id="{9345DE3D-A3A4-4F29-A610-3E10555851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0695774"/>
      </p:ext>
    </p:extLst>
  </p:cSld>
  <p:clrMapOvr>
    <a:masterClrMapping/>
  </p:clrMapOvr>
  <p:transition>
    <p:cu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8"/>
          <p:cNvSpPr>
            <a:spLocks noGrp="1" noChangeArrowheads="1"/>
          </p:cNvSpPr>
          <p:nvPr>
            <p:ph type="sldNum" sz="quarter" idx="10"/>
          </p:nvPr>
        </p:nvSpPr>
        <p:spPr>
          <a:ln/>
        </p:spPr>
        <p:txBody>
          <a:bodyPr/>
          <a:lstStyle>
            <a:lvl1pPr>
              <a:defRPr/>
            </a:lvl1pPr>
          </a:lstStyle>
          <a:p>
            <a:pPr>
              <a:defRPr/>
            </a:pPr>
            <a:r>
              <a:rPr lang="en-US">
                <a:solidFill>
                  <a:srgbClr val="000000"/>
                </a:solidFill>
              </a:rPr>
              <a:t>Slide </a:t>
            </a:r>
            <a:fld id="{24930948-7705-4D10-B595-1C70662F0E3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10331047"/>
      </p:ext>
    </p:extLst>
  </p:cSld>
  <p:clrMapOvr>
    <a:masterClrMapping/>
  </p:clrMapOvr>
  <p:transition>
    <p:cu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8"/>
          <p:cNvSpPr>
            <a:spLocks noGrp="1" noChangeArrowheads="1"/>
          </p:cNvSpPr>
          <p:nvPr>
            <p:ph type="sldNum" sz="quarter" idx="10"/>
          </p:nvPr>
        </p:nvSpPr>
        <p:spPr>
          <a:ln/>
        </p:spPr>
        <p:txBody>
          <a:bodyPr/>
          <a:lstStyle>
            <a:lvl1pPr>
              <a:defRPr/>
            </a:lvl1pPr>
          </a:lstStyle>
          <a:p>
            <a:pPr>
              <a:defRPr/>
            </a:pPr>
            <a:r>
              <a:rPr lang="en-US">
                <a:solidFill>
                  <a:srgbClr val="000000"/>
                </a:solidFill>
              </a:rPr>
              <a:t>Slide </a:t>
            </a:r>
            <a:fld id="{FD2ED82D-5A45-4BDD-8A14-B9DF3BBDD3F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29946379"/>
      </p:ext>
    </p:extLst>
  </p:cSld>
  <p:clrMapOvr>
    <a:masterClrMapping/>
  </p:clrMapOvr>
  <p:transition>
    <p:cu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8"/>
          <p:cNvSpPr>
            <a:spLocks noGrp="1" noChangeArrowheads="1"/>
          </p:cNvSpPr>
          <p:nvPr>
            <p:ph type="sldNum" sz="quarter" idx="10"/>
          </p:nvPr>
        </p:nvSpPr>
        <p:spPr>
          <a:ln/>
        </p:spPr>
        <p:txBody>
          <a:bodyPr/>
          <a:lstStyle>
            <a:lvl1pPr>
              <a:defRPr/>
            </a:lvl1pPr>
          </a:lstStyle>
          <a:p>
            <a:pPr>
              <a:defRPr/>
            </a:pPr>
            <a:r>
              <a:rPr lang="en-US">
                <a:solidFill>
                  <a:srgbClr val="000000"/>
                </a:solidFill>
              </a:rPr>
              <a:t>Slide </a:t>
            </a:r>
            <a:fld id="{FC17B0D6-DD8E-44FE-B3BC-9499845A482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0185280"/>
      </p:ext>
    </p:extLst>
  </p:cSld>
  <p:clrMapOvr>
    <a:masterClrMapping/>
  </p:clrMapOvr>
  <p:transition>
    <p:cu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8"/>
          <p:cNvSpPr>
            <a:spLocks noGrp="1" noChangeArrowheads="1"/>
          </p:cNvSpPr>
          <p:nvPr>
            <p:ph type="sldNum" sz="quarter" idx="10"/>
          </p:nvPr>
        </p:nvSpPr>
        <p:spPr>
          <a:ln/>
        </p:spPr>
        <p:txBody>
          <a:bodyPr/>
          <a:lstStyle>
            <a:lvl1pPr>
              <a:defRPr/>
            </a:lvl1pPr>
          </a:lstStyle>
          <a:p>
            <a:pPr>
              <a:defRPr/>
            </a:pPr>
            <a:r>
              <a:rPr lang="en-US">
                <a:solidFill>
                  <a:srgbClr val="000000"/>
                </a:solidFill>
              </a:rPr>
              <a:t>Slide </a:t>
            </a:r>
            <a:fld id="{385A0E33-4FDF-4EF4-9209-942FB30E6D7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61009485"/>
      </p:ext>
    </p:extLst>
  </p:cSld>
  <p:clrMapOvr>
    <a:masterClrMapping/>
  </p:clrMapOvr>
  <p:transition>
    <p:cu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8"/>
          <p:cNvSpPr>
            <a:spLocks noChangeArrowheads="1"/>
          </p:cNvSpPr>
          <p:nvPr userDrawn="1"/>
        </p:nvSpPr>
        <p:spPr bwMode="auto">
          <a:xfrm rot="-5400000">
            <a:off x="4189413" y="-3735388"/>
            <a:ext cx="762000" cy="9147175"/>
          </a:xfrm>
          <a:prstGeom prst="rect">
            <a:avLst/>
          </a:prstGeom>
          <a:gradFill rotWithShape="1">
            <a:gsLst>
              <a:gs pos="0">
                <a:srgbClr val="606060"/>
              </a:gs>
              <a:gs pos="100000">
                <a:srgbClr val="FFFFFF"/>
              </a:gs>
            </a:gsLst>
            <a:lin ang="0" scaled="1"/>
          </a:gradFill>
          <a:ln>
            <a:noFill/>
          </a:ln>
          <a:effectLst>
            <a:outerShdw dist="20000" dir="5400000" rotWithShape="0">
              <a:srgbClr val="808080">
                <a:alpha val="37999"/>
              </a:srgbClr>
            </a:outerShdw>
          </a:effectLst>
          <a:extLst>
            <a:ext uri="{91240B29-F687-4F45-9708-019B960494DF}">
              <a14:hiddenLine xmlns:a14="http://schemas.microsoft.com/office/drawing/2010/main" w="25400">
                <a:solidFill>
                  <a:srgbClr val="000000"/>
                </a:solidFill>
                <a:round/>
                <a:headEnd/>
                <a:tailEnd type="arrow" w="med" len="med"/>
              </a14:hiddenLine>
            </a:ext>
          </a:extLst>
        </p:spPr>
        <p:txBody>
          <a:bodyPr/>
          <a:lstStyle>
            <a:lvl1pPr eaLnBrk="0" hangingPunct="0">
              <a:defRPr sz="4400">
                <a:solidFill>
                  <a:srgbClr val="FF0000"/>
                </a:solidFill>
                <a:latin typeface="Arial" charset="0"/>
                <a:ea typeface="ＭＳ Ｐゴシック" pitchFamily="34" charset="-128"/>
              </a:defRPr>
            </a:lvl1pPr>
            <a:lvl2pPr marL="742950" indent="-285750" eaLnBrk="0" hangingPunct="0">
              <a:defRPr sz="4400">
                <a:solidFill>
                  <a:srgbClr val="FF0000"/>
                </a:solidFill>
                <a:latin typeface="Arial" charset="0"/>
                <a:ea typeface="ＭＳ Ｐゴシック" pitchFamily="34" charset="-128"/>
              </a:defRPr>
            </a:lvl2pPr>
            <a:lvl3pPr marL="1143000" indent="-228600" eaLnBrk="0" hangingPunct="0">
              <a:defRPr sz="4400">
                <a:solidFill>
                  <a:srgbClr val="FF0000"/>
                </a:solidFill>
                <a:latin typeface="Arial" charset="0"/>
                <a:ea typeface="ＭＳ Ｐゴシック" pitchFamily="34" charset="-128"/>
              </a:defRPr>
            </a:lvl3pPr>
            <a:lvl4pPr marL="1600200" indent="-228600" eaLnBrk="0" hangingPunct="0">
              <a:defRPr sz="4400">
                <a:solidFill>
                  <a:srgbClr val="FF0000"/>
                </a:solidFill>
                <a:latin typeface="Arial" charset="0"/>
                <a:ea typeface="ＭＳ Ｐゴシック" pitchFamily="34" charset="-128"/>
              </a:defRPr>
            </a:lvl4pPr>
            <a:lvl5pPr marL="2057400" indent="-228600" eaLnBrk="0" hangingPunct="0">
              <a:defRPr sz="4400">
                <a:solidFill>
                  <a:srgbClr val="FF0000"/>
                </a:solidFill>
                <a:latin typeface="Arial" charset="0"/>
                <a:ea typeface="ＭＳ Ｐゴシック" pitchFamily="34" charset="-128"/>
              </a:defRPr>
            </a:lvl5pPr>
            <a:lvl6pPr marL="2514600" indent="-228600" eaLnBrk="0" fontAlgn="base" hangingPunct="0">
              <a:spcBef>
                <a:spcPct val="0"/>
              </a:spcBef>
              <a:spcAft>
                <a:spcPct val="0"/>
              </a:spcAft>
              <a:defRPr sz="4400">
                <a:solidFill>
                  <a:srgbClr val="FF0000"/>
                </a:solidFill>
                <a:latin typeface="Arial" charset="0"/>
                <a:ea typeface="ＭＳ Ｐゴシック" pitchFamily="34" charset="-128"/>
              </a:defRPr>
            </a:lvl6pPr>
            <a:lvl7pPr marL="2971800" indent="-228600" eaLnBrk="0" fontAlgn="base" hangingPunct="0">
              <a:spcBef>
                <a:spcPct val="0"/>
              </a:spcBef>
              <a:spcAft>
                <a:spcPct val="0"/>
              </a:spcAft>
              <a:defRPr sz="4400">
                <a:solidFill>
                  <a:srgbClr val="FF0000"/>
                </a:solidFill>
                <a:latin typeface="Arial" charset="0"/>
                <a:ea typeface="ＭＳ Ｐゴシック" pitchFamily="34" charset="-128"/>
              </a:defRPr>
            </a:lvl7pPr>
            <a:lvl8pPr marL="3429000" indent="-228600" eaLnBrk="0" fontAlgn="base" hangingPunct="0">
              <a:spcBef>
                <a:spcPct val="0"/>
              </a:spcBef>
              <a:spcAft>
                <a:spcPct val="0"/>
              </a:spcAft>
              <a:defRPr sz="4400">
                <a:solidFill>
                  <a:srgbClr val="FF0000"/>
                </a:solidFill>
                <a:latin typeface="Arial" charset="0"/>
                <a:ea typeface="ＭＳ Ｐゴシック" pitchFamily="34" charset="-128"/>
              </a:defRPr>
            </a:lvl8pPr>
            <a:lvl9pPr marL="3886200" indent="-228600" eaLnBrk="0" fontAlgn="base" hangingPunct="0">
              <a:spcBef>
                <a:spcPct val="0"/>
              </a:spcBef>
              <a:spcAft>
                <a:spcPct val="0"/>
              </a:spcAft>
              <a:defRPr sz="4400">
                <a:solidFill>
                  <a:srgbClr val="FF0000"/>
                </a:solidFill>
                <a:latin typeface="Arial" charset="0"/>
                <a:ea typeface="ＭＳ Ｐゴシック" pitchFamily="34" charset="-128"/>
              </a:defRPr>
            </a:lvl9pPr>
          </a:lstStyle>
          <a:p>
            <a:pPr algn="ctr">
              <a:defRPr/>
            </a:pPr>
            <a:endParaRPr lang="en-US" altLang="en-US" b="0"/>
          </a:p>
        </p:txBody>
      </p:sp>
      <p:sp>
        <p:nvSpPr>
          <p:cNvPr id="200706" name="Rectangle 1026"/>
          <p:cNvSpPr>
            <a:spLocks noGrp="1" noChangeArrowheads="1"/>
          </p:cNvSpPr>
          <p:nvPr>
            <p:ph type="title"/>
          </p:nvPr>
        </p:nvSpPr>
        <p:spPr bwMode="auto">
          <a:xfrm>
            <a:off x="1143000" y="381000"/>
            <a:ext cx="6781800" cy="533400"/>
          </a:xfrm>
          <a:prstGeom prst="rect">
            <a:avLst/>
          </a:prstGeom>
          <a:noFill/>
          <a:ln w="9525">
            <a:noFill/>
            <a:miter lim="800000"/>
            <a:headEnd/>
            <a:tailEnd/>
          </a:ln>
          <a:effectLst/>
        </p:spPr>
        <p:txBody>
          <a:bodyPr vert="horz" wrap="square" lIns="91429" tIns="45714" rIns="91429" bIns="45714" numCol="1" anchor="ctr" anchorCtr="0" compatLnSpc="1">
            <a:prstTxWarp prst="textNoShape">
              <a:avLst/>
            </a:prstTxWarp>
          </a:bodyPr>
          <a:lstStyle/>
          <a:p>
            <a:pPr lvl="0"/>
            <a:r>
              <a:rPr lang="en-US" dirty="0"/>
              <a:t>CLICK TO EDIT MASTER TITLE STYLE</a:t>
            </a:r>
          </a:p>
        </p:txBody>
      </p:sp>
      <p:sp>
        <p:nvSpPr>
          <p:cNvPr id="1028" name="Text Placeholder 1027"/>
          <p:cNvSpPr>
            <a:spLocks noGrp="1" noChangeArrowheads="1"/>
          </p:cNvSpPr>
          <p:nvPr>
            <p:ph type="body" idx="1"/>
          </p:nvPr>
        </p:nvSpPr>
        <p:spPr bwMode="auto">
          <a:xfrm>
            <a:off x="228600" y="1371600"/>
            <a:ext cx="86868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4" rIns="91429" bIns="45714"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200708" name="Rectangle 1028"/>
          <p:cNvSpPr>
            <a:spLocks noGrp="1" noChangeArrowheads="1"/>
          </p:cNvSpPr>
          <p:nvPr>
            <p:ph type="sldNum" sz="quarter" idx="4"/>
          </p:nvPr>
        </p:nvSpPr>
        <p:spPr bwMode="auto">
          <a:xfrm>
            <a:off x="8329613" y="6496050"/>
            <a:ext cx="2185987" cy="361950"/>
          </a:xfrm>
          <a:prstGeom prst="rect">
            <a:avLst/>
          </a:prstGeom>
          <a:noFill/>
          <a:ln w="9525">
            <a:noFill/>
            <a:miter lim="800000"/>
            <a:headEnd/>
            <a:tailEnd/>
          </a:ln>
          <a:effectLst/>
        </p:spPr>
        <p:txBody>
          <a:bodyPr vert="horz" wrap="square" lIns="91429" tIns="45714" rIns="91429" bIns="45714" numCol="1" anchor="t" anchorCtr="0" compatLnSpc="1">
            <a:prstTxWarp prst="textNoShape">
              <a:avLst/>
            </a:prstTxWarp>
          </a:bodyPr>
          <a:lstStyle>
            <a:lvl1pPr eaLnBrk="0" hangingPunct="0">
              <a:defRPr sz="1400">
                <a:solidFill>
                  <a:schemeClr val="tx1"/>
                </a:solidFill>
                <a:latin typeface="Arial" pitchFamily="34" charset="0"/>
              </a:defRPr>
            </a:lvl1pPr>
          </a:lstStyle>
          <a:p>
            <a:pPr>
              <a:defRPr/>
            </a:pPr>
            <a:r>
              <a:rPr lang="en-US" b="0">
                <a:solidFill>
                  <a:srgbClr val="000000"/>
                </a:solidFill>
                <a:ea typeface="ＭＳ Ｐゴシック" pitchFamily="34" charset="-128"/>
              </a:rPr>
              <a:t>Slide </a:t>
            </a:r>
            <a:fld id="{949B989F-30DE-4438-9EC4-9CB9FD6244F6}" type="slidenum">
              <a:rPr lang="en-US" b="0">
                <a:solidFill>
                  <a:srgbClr val="000000"/>
                </a:solidFill>
                <a:ea typeface="ＭＳ Ｐゴシック" pitchFamily="34" charset="-128"/>
              </a:rPr>
              <a:pPr>
                <a:defRPr/>
              </a:pPr>
              <a:t>‹#›</a:t>
            </a:fld>
            <a:endParaRPr lang="en-US" b="0">
              <a:solidFill>
                <a:srgbClr val="000000"/>
              </a:solidFill>
              <a:ea typeface="ＭＳ Ｐゴシック" pitchFamily="34" charset="-128"/>
            </a:endParaRPr>
          </a:p>
        </p:txBody>
      </p:sp>
      <p:sp>
        <p:nvSpPr>
          <p:cNvPr id="8" name="Rectangle 7"/>
          <p:cNvSpPr/>
          <p:nvPr userDrawn="1"/>
        </p:nvSpPr>
        <p:spPr>
          <a:xfrm>
            <a:off x="0" y="1219200"/>
            <a:ext cx="9144000" cy="76200"/>
          </a:xfrm>
          <a:prstGeom prst="rect">
            <a:avLst/>
          </a:prstGeom>
          <a:solidFill>
            <a:srgbClr val="B90000"/>
          </a:solidFill>
        </p:spPr>
        <p:style>
          <a:lnRef idx="0">
            <a:schemeClr val="accent2"/>
          </a:lnRef>
          <a:fillRef idx="3">
            <a:schemeClr val="accent2"/>
          </a:fillRef>
          <a:effectRef idx="3">
            <a:schemeClr val="accent2"/>
          </a:effectRef>
          <a:fontRef idx="minor">
            <a:schemeClr val="lt1"/>
          </a:fontRef>
        </p:style>
        <p:txBody>
          <a:bodyPr anchor="ctr"/>
          <a:lstStyle/>
          <a:p>
            <a:pPr algn="ctr" eaLnBrk="0" fontAlgn="auto" hangingPunct="0">
              <a:spcBef>
                <a:spcPts val="0"/>
              </a:spcBef>
              <a:spcAft>
                <a:spcPts val="0"/>
              </a:spcAft>
              <a:defRPr/>
            </a:pPr>
            <a:endParaRPr lang="en-US" sz="4400" b="0" dirty="0">
              <a:solidFill>
                <a:srgbClr val="FFFFFF"/>
              </a:solidFill>
            </a:endParaRPr>
          </a:p>
        </p:txBody>
      </p:sp>
      <p:sp>
        <p:nvSpPr>
          <p:cNvPr id="10" name="Oval 9"/>
          <p:cNvSpPr/>
          <p:nvPr userDrawn="1"/>
        </p:nvSpPr>
        <p:spPr bwMode="auto">
          <a:xfrm>
            <a:off x="-3175" y="0"/>
            <a:ext cx="1146174" cy="1219200"/>
          </a:xfrm>
          <a:prstGeom prst="ellipse">
            <a:avLst/>
          </a:prstGeom>
          <a:solidFill>
            <a:srgbClr val="CC0000"/>
          </a:solidFill>
          <a:ln w="38100" cap="flat" cmpd="sng" algn="ctr">
            <a:solidFill>
              <a:schemeClr val="tx1"/>
            </a:solidFill>
            <a:prstDash val="solid"/>
            <a:round/>
            <a:headEnd type="none" w="med" len="med"/>
            <a:tailEnd type="arrow" w="med" len="med"/>
          </a:ln>
          <a:effectLst>
            <a:outerShdw dist="20000" dir="5400000" rotWithShape="0">
              <a:srgbClr val="000000">
                <a:alpha val="37999"/>
              </a:srgb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a:ln>
                <a:noFill/>
              </a:ln>
              <a:solidFill>
                <a:srgbClr val="FF0000"/>
              </a:solidFill>
              <a:effectLst/>
              <a:latin typeface="Arial" charset="0"/>
            </a:endParaRPr>
          </a:p>
        </p:txBody>
      </p:sp>
      <p:pic>
        <p:nvPicPr>
          <p:cNvPr id="4" name="Picture 3" descr="Logo&#10;&#10;Description automatically generated">
            <a:extLst>
              <a:ext uri="{FF2B5EF4-FFF2-40B4-BE49-F238E27FC236}">
                <a16:creationId xmlns:a16="http://schemas.microsoft.com/office/drawing/2014/main" id="{0AD3E6B3-1A9D-A7B6-667E-ACA513BA0C9C}"/>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95828" y="206432"/>
            <a:ext cx="948168" cy="974668"/>
          </a:xfrm>
          <a:prstGeom prst="rect">
            <a:avLst/>
          </a:prstGeom>
        </p:spPr>
      </p:pic>
      <p:sp>
        <p:nvSpPr>
          <p:cNvPr id="3" name="TextBox 2">
            <a:extLst>
              <a:ext uri="{FF2B5EF4-FFF2-40B4-BE49-F238E27FC236}">
                <a16:creationId xmlns:a16="http://schemas.microsoft.com/office/drawing/2014/main" id="{04B5BB7B-8169-B091-11C0-C5568996192C}"/>
              </a:ext>
            </a:extLst>
          </p:cNvPr>
          <p:cNvSpPr txBox="1"/>
          <p:nvPr userDrawn="1">
            <p:extLst>
              <p:ext uri="{1162E1C5-73C7-4A58-AE30-91384D911F3F}">
                <p184:classification xmlns:p184="http://schemas.microsoft.com/office/powerpoint/2018/4/main" val="ftr"/>
              </p:ext>
            </p:extLst>
          </p:nvPr>
        </p:nvSpPr>
        <p:spPr>
          <a:xfrm>
            <a:off x="63500" y="6642100"/>
            <a:ext cx="2239963" cy="152400"/>
          </a:xfrm>
          <a:prstGeom prst="rect">
            <a:avLst/>
          </a:prstGeom>
        </p:spPr>
        <p:txBody>
          <a:bodyPr horzOverflow="overflow" lIns="0" tIns="0" rIns="0" bIns="0">
            <a:spAutoFit/>
          </a:bodyPr>
          <a:lstStyle/>
          <a:p>
            <a:pPr algn="l"/>
            <a:r>
              <a:rPr lang="en-US" sz="1000">
                <a:solidFill>
                  <a:srgbClr val="000000">
                    <a:alpha val="50000"/>
                  </a:srgbClr>
                </a:solidFill>
                <a:latin typeface="Aptos" panose="020B0004020202020204" pitchFamily="34" charset="0"/>
              </a:rPr>
              <a:t>DISTRIBUTION: DoW COMMUNITY ONLY</a:t>
            </a:r>
          </a:p>
        </p:txBody>
      </p:sp>
    </p:spTree>
    <p:extLst>
      <p:ext uri="{BB962C8B-B14F-4D97-AF65-F5344CB8AC3E}">
        <p14:creationId xmlns:p14="http://schemas.microsoft.com/office/powerpoint/2010/main" val="292310939"/>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 id="2147483770" r:id="rId13"/>
  </p:sldLayoutIdLst>
  <p:transition>
    <p:cut/>
  </p:transition>
  <p:hf hdr="0" ftr="0" dt="0"/>
  <p:txStyles>
    <p:titleStyle>
      <a:lvl1pPr algn="ctr" rtl="0" eaLnBrk="0" fontAlgn="base" hangingPunct="0">
        <a:spcBef>
          <a:spcPct val="0"/>
        </a:spcBef>
        <a:spcAft>
          <a:spcPct val="0"/>
        </a:spcAft>
        <a:defRPr sz="4000" b="1">
          <a:solidFill>
            <a:schemeClr val="tx1"/>
          </a:solidFill>
          <a:effectLst>
            <a:outerShdw blurRad="38100" dist="38100" dir="2700000" algn="tl">
              <a:srgbClr val="C0C0C0"/>
            </a:outerShdw>
          </a:effectLst>
          <a:latin typeface="+mj-lt"/>
          <a:ea typeface="ＭＳ Ｐゴシック" charset="0"/>
          <a:cs typeface="+mj-cs"/>
        </a:defRPr>
      </a:lvl1pPr>
      <a:lvl2pPr algn="ctr" rtl="0" eaLnBrk="0" fontAlgn="base" hangingPunct="0">
        <a:spcBef>
          <a:spcPct val="0"/>
        </a:spcBef>
        <a:spcAft>
          <a:spcPct val="0"/>
        </a:spcAft>
        <a:defRPr sz="4000" b="1">
          <a:solidFill>
            <a:schemeClr val="tx1"/>
          </a:solidFill>
          <a:effectLst>
            <a:outerShdw blurRad="38100" dist="38100" dir="2700000" algn="tl">
              <a:srgbClr val="C0C0C0"/>
            </a:outerShdw>
          </a:effectLst>
          <a:latin typeface="Arial" charset="0"/>
          <a:ea typeface="ＭＳ Ｐゴシック" charset="0"/>
        </a:defRPr>
      </a:lvl2pPr>
      <a:lvl3pPr algn="ctr" rtl="0" eaLnBrk="0" fontAlgn="base" hangingPunct="0">
        <a:spcBef>
          <a:spcPct val="0"/>
        </a:spcBef>
        <a:spcAft>
          <a:spcPct val="0"/>
        </a:spcAft>
        <a:defRPr sz="4000" b="1">
          <a:solidFill>
            <a:schemeClr val="tx1"/>
          </a:solidFill>
          <a:effectLst>
            <a:outerShdw blurRad="38100" dist="38100" dir="2700000" algn="tl">
              <a:srgbClr val="C0C0C0"/>
            </a:outerShdw>
          </a:effectLst>
          <a:latin typeface="Arial" charset="0"/>
          <a:ea typeface="ＭＳ Ｐゴシック" charset="0"/>
        </a:defRPr>
      </a:lvl3pPr>
      <a:lvl4pPr algn="ctr" rtl="0" eaLnBrk="0" fontAlgn="base" hangingPunct="0">
        <a:spcBef>
          <a:spcPct val="0"/>
        </a:spcBef>
        <a:spcAft>
          <a:spcPct val="0"/>
        </a:spcAft>
        <a:defRPr sz="4000" b="1">
          <a:solidFill>
            <a:schemeClr val="tx1"/>
          </a:solidFill>
          <a:effectLst>
            <a:outerShdw blurRad="38100" dist="38100" dir="2700000" algn="tl">
              <a:srgbClr val="C0C0C0"/>
            </a:outerShdw>
          </a:effectLst>
          <a:latin typeface="Arial" charset="0"/>
          <a:ea typeface="ＭＳ Ｐゴシック" charset="0"/>
        </a:defRPr>
      </a:lvl4pPr>
      <a:lvl5pPr algn="ctr" rtl="0" eaLnBrk="0" fontAlgn="base" hangingPunct="0">
        <a:spcBef>
          <a:spcPct val="0"/>
        </a:spcBef>
        <a:spcAft>
          <a:spcPct val="0"/>
        </a:spcAft>
        <a:defRPr sz="4000" b="1">
          <a:solidFill>
            <a:schemeClr val="tx1"/>
          </a:solidFill>
          <a:effectLst>
            <a:outerShdw blurRad="38100" dist="38100" dir="2700000" algn="tl">
              <a:srgbClr val="C0C0C0"/>
            </a:outerShdw>
          </a:effectLst>
          <a:latin typeface="Arial" charset="0"/>
          <a:ea typeface="ＭＳ Ｐゴシック" charset="0"/>
        </a:defRPr>
      </a:lvl5pPr>
      <a:lvl6pPr marL="457200" algn="ctr" rtl="0" eaLnBrk="0" fontAlgn="base" hangingPunct="0">
        <a:spcBef>
          <a:spcPct val="0"/>
        </a:spcBef>
        <a:spcAft>
          <a:spcPct val="0"/>
        </a:spcAft>
        <a:defRPr sz="4400" b="1" i="1">
          <a:solidFill>
            <a:srgbClr val="FF0000"/>
          </a:solidFill>
          <a:effectLst>
            <a:outerShdw blurRad="38100" dist="38100" dir="2700000" algn="tl">
              <a:srgbClr val="C0C0C0"/>
            </a:outerShdw>
          </a:effectLst>
          <a:latin typeface="Arial" charset="0"/>
        </a:defRPr>
      </a:lvl6pPr>
      <a:lvl7pPr marL="914400" algn="ctr" rtl="0" eaLnBrk="0" fontAlgn="base" hangingPunct="0">
        <a:spcBef>
          <a:spcPct val="0"/>
        </a:spcBef>
        <a:spcAft>
          <a:spcPct val="0"/>
        </a:spcAft>
        <a:defRPr sz="4400" b="1" i="1">
          <a:solidFill>
            <a:srgbClr val="FF0000"/>
          </a:solidFill>
          <a:effectLst>
            <a:outerShdw blurRad="38100" dist="38100" dir="2700000" algn="tl">
              <a:srgbClr val="C0C0C0"/>
            </a:outerShdw>
          </a:effectLst>
          <a:latin typeface="Arial" charset="0"/>
        </a:defRPr>
      </a:lvl7pPr>
      <a:lvl8pPr marL="1371600" algn="ctr" rtl="0" eaLnBrk="0" fontAlgn="base" hangingPunct="0">
        <a:spcBef>
          <a:spcPct val="0"/>
        </a:spcBef>
        <a:spcAft>
          <a:spcPct val="0"/>
        </a:spcAft>
        <a:defRPr sz="4400" b="1" i="1">
          <a:solidFill>
            <a:srgbClr val="FF0000"/>
          </a:solidFill>
          <a:effectLst>
            <a:outerShdw blurRad="38100" dist="38100" dir="2700000" algn="tl">
              <a:srgbClr val="C0C0C0"/>
            </a:outerShdw>
          </a:effectLst>
          <a:latin typeface="Arial" charset="0"/>
        </a:defRPr>
      </a:lvl8pPr>
      <a:lvl9pPr marL="1828800" algn="ctr" rtl="0" eaLnBrk="0" fontAlgn="base" hangingPunct="0">
        <a:spcBef>
          <a:spcPct val="0"/>
        </a:spcBef>
        <a:spcAft>
          <a:spcPct val="0"/>
        </a:spcAft>
        <a:defRPr sz="4400" b="1" i="1">
          <a:solidFill>
            <a:srgbClr val="FF0000"/>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SzPct val="135000"/>
        <a:buFont typeface="Arial" charset="0"/>
        <a:buChar char="•"/>
        <a:defRPr sz="28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SzPct val="100000"/>
        <a:buFont typeface="Arial" charset="0"/>
        <a:buChar char="-"/>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000">
          <a:solidFill>
            <a:schemeClr val="tx1"/>
          </a:solidFill>
          <a:latin typeface="+mn-lt"/>
          <a:ea typeface="ＭＳ Ｐゴシック" charset="0"/>
        </a:defRPr>
      </a:lvl3pPr>
      <a:lvl4pPr marL="1600200" indent="-228600" algn="l" rtl="0" eaLnBrk="0" fontAlgn="base" hangingPunct="0">
        <a:spcBef>
          <a:spcPct val="20000"/>
        </a:spcBef>
        <a:spcAft>
          <a:spcPct val="0"/>
        </a:spcAft>
        <a:buSzPct val="75000"/>
        <a:buFont typeface="Arial" charset="0"/>
        <a:buChar char="-"/>
        <a:defRPr>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1600">
          <a:solidFill>
            <a:schemeClr val="tx1"/>
          </a:solidFill>
          <a:latin typeface="+mn-lt"/>
          <a:ea typeface="ＭＳ Ｐゴシック" charset="0"/>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8.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Box 11"/>
          <p:cNvSpPr txBox="1">
            <a:spLocks noChangeArrowheads="1"/>
          </p:cNvSpPr>
          <p:nvPr/>
        </p:nvSpPr>
        <p:spPr bwMode="auto">
          <a:xfrm>
            <a:off x="2133600" y="298450"/>
            <a:ext cx="70104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rgbClr val="FF0000"/>
                </a:solidFill>
                <a:latin typeface="Arial" charset="0"/>
                <a:ea typeface="ＭＳ Ｐゴシック" pitchFamily="34" charset="-128"/>
              </a:defRPr>
            </a:lvl1pPr>
            <a:lvl2pPr marL="742950" indent="-285750" eaLnBrk="0" hangingPunct="0">
              <a:defRPr sz="4400">
                <a:solidFill>
                  <a:srgbClr val="FF0000"/>
                </a:solidFill>
                <a:latin typeface="Arial" charset="0"/>
                <a:ea typeface="ＭＳ Ｐゴシック" pitchFamily="34" charset="-128"/>
              </a:defRPr>
            </a:lvl2pPr>
            <a:lvl3pPr marL="1143000" indent="-228600" eaLnBrk="0" hangingPunct="0">
              <a:defRPr sz="4400">
                <a:solidFill>
                  <a:srgbClr val="FF0000"/>
                </a:solidFill>
                <a:latin typeface="Arial" charset="0"/>
                <a:ea typeface="ＭＳ Ｐゴシック" pitchFamily="34" charset="-128"/>
              </a:defRPr>
            </a:lvl3pPr>
            <a:lvl4pPr marL="1600200" indent="-228600" eaLnBrk="0" hangingPunct="0">
              <a:defRPr sz="4400">
                <a:solidFill>
                  <a:srgbClr val="FF0000"/>
                </a:solidFill>
                <a:latin typeface="Arial" charset="0"/>
                <a:ea typeface="ＭＳ Ｐゴシック" pitchFamily="34" charset="-128"/>
              </a:defRPr>
            </a:lvl4pPr>
            <a:lvl5pPr marL="2057400" indent="-228600" eaLnBrk="0" hangingPunct="0">
              <a:defRPr sz="4400">
                <a:solidFill>
                  <a:srgbClr val="FF0000"/>
                </a:solidFill>
                <a:latin typeface="Arial" charset="0"/>
                <a:ea typeface="ＭＳ Ｐゴシック" pitchFamily="34" charset="-128"/>
              </a:defRPr>
            </a:lvl5pPr>
            <a:lvl6pPr marL="2514600" indent="-228600" eaLnBrk="0" fontAlgn="base" hangingPunct="0">
              <a:spcBef>
                <a:spcPct val="0"/>
              </a:spcBef>
              <a:spcAft>
                <a:spcPct val="0"/>
              </a:spcAft>
              <a:defRPr sz="4400">
                <a:solidFill>
                  <a:srgbClr val="FF0000"/>
                </a:solidFill>
                <a:latin typeface="Arial" charset="0"/>
                <a:ea typeface="ＭＳ Ｐゴシック" pitchFamily="34" charset="-128"/>
              </a:defRPr>
            </a:lvl6pPr>
            <a:lvl7pPr marL="2971800" indent="-228600" eaLnBrk="0" fontAlgn="base" hangingPunct="0">
              <a:spcBef>
                <a:spcPct val="0"/>
              </a:spcBef>
              <a:spcAft>
                <a:spcPct val="0"/>
              </a:spcAft>
              <a:defRPr sz="4400">
                <a:solidFill>
                  <a:srgbClr val="FF0000"/>
                </a:solidFill>
                <a:latin typeface="Arial" charset="0"/>
                <a:ea typeface="ＭＳ Ｐゴシック" pitchFamily="34" charset="-128"/>
              </a:defRPr>
            </a:lvl7pPr>
            <a:lvl8pPr marL="3429000" indent="-228600" eaLnBrk="0" fontAlgn="base" hangingPunct="0">
              <a:spcBef>
                <a:spcPct val="0"/>
              </a:spcBef>
              <a:spcAft>
                <a:spcPct val="0"/>
              </a:spcAft>
              <a:defRPr sz="4400">
                <a:solidFill>
                  <a:srgbClr val="FF0000"/>
                </a:solidFill>
                <a:latin typeface="Arial" charset="0"/>
                <a:ea typeface="ＭＳ Ｐゴシック" pitchFamily="34" charset="-128"/>
              </a:defRPr>
            </a:lvl8pPr>
            <a:lvl9pPr marL="3886200" indent="-228600" eaLnBrk="0" fontAlgn="base" hangingPunct="0">
              <a:spcBef>
                <a:spcPct val="0"/>
              </a:spcBef>
              <a:spcAft>
                <a:spcPct val="0"/>
              </a:spcAft>
              <a:defRPr sz="4400">
                <a:solidFill>
                  <a:srgbClr val="FF0000"/>
                </a:solidFill>
                <a:latin typeface="Arial" charset="0"/>
                <a:ea typeface="ＭＳ Ｐゴシック" pitchFamily="34" charset="-128"/>
              </a:defRPr>
            </a:lvl9pPr>
          </a:lstStyle>
          <a:p>
            <a:pPr algn="ctr"/>
            <a:r>
              <a:rPr lang="en-US" altLang="en-US" sz="3600" dirty="0">
                <a:solidFill>
                  <a:srgbClr val="000066"/>
                </a:solidFill>
                <a:effectLst>
                  <a:outerShdw blurRad="38100" dist="38100" dir="2700000" algn="tl">
                    <a:srgbClr val="000000">
                      <a:alpha val="43137"/>
                    </a:srgbClr>
                  </a:outerShdw>
                </a:effectLst>
                <a:latin typeface="+mj-lt"/>
                <a:cs typeface="Times New Roman" pitchFamily="18" charset="0"/>
              </a:rPr>
              <a:t>3d Littoral Logistics Battalion</a:t>
            </a:r>
          </a:p>
          <a:p>
            <a:pPr algn="ctr"/>
            <a:r>
              <a:rPr lang="en-US" altLang="en-US" sz="3600" dirty="0">
                <a:solidFill>
                  <a:srgbClr val="000066"/>
                </a:solidFill>
                <a:effectLst>
                  <a:outerShdw blurRad="38100" dist="38100" dir="2700000" algn="tl">
                    <a:srgbClr val="000000">
                      <a:alpha val="43137"/>
                    </a:srgbClr>
                  </a:outerShdw>
                </a:effectLst>
                <a:latin typeface="+mj-lt"/>
                <a:cs typeface="Times New Roman" pitchFamily="18" charset="0"/>
              </a:rPr>
              <a:t>Request Mast</a:t>
            </a:r>
          </a:p>
        </p:txBody>
      </p:sp>
      <p:sp>
        <p:nvSpPr>
          <p:cNvPr id="2061" name="Rectangle 13"/>
          <p:cNvSpPr>
            <a:spLocks noGrp="1" noChangeArrowheads="1"/>
          </p:cNvSpPr>
          <p:nvPr>
            <p:ph type="ctrTitle"/>
          </p:nvPr>
        </p:nvSpPr>
        <p:spPr>
          <a:xfrm>
            <a:off x="2100793" y="4563015"/>
            <a:ext cx="7010400" cy="2544762"/>
          </a:xfrm>
        </p:spPr>
        <p:txBody>
          <a:bodyPr/>
          <a:lstStyle/>
          <a:p>
            <a:pPr algn="r">
              <a:defRPr/>
            </a:pPr>
            <a:r>
              <a:rPr lang="en-US" sz="1600" dirty="0">
                <a:solidFill>
                  <a:srgbClr val="000066"/>
                </a:solidFill>
                <a:effectLst>
                  <a:outerShdw blurRad="38100" dist="38100" dir="2700000" algn="tl">
                    <a:srgbClr val="000000">
                      <a:alpha val="43137"/>
                    </a:srgbClr>
                  </a:outerShdw>
                </a:effectLst>
                <a:latin typeface="+mn-lt"/>
                <a:ea typeface="ＭＳ Ｐゴシック" pitchFamily="34" charset="-128"/>
              </a:rPr>
              <a:t>3d Littoral Logistics Battalion Updated </a:t>
            </a:r>
            <a:r>
              <a:rPr lang="en-US" sz="1600">
                <a:solidFill>
                  <a:srgbClr val="000066"/>
                </a:solidFill>
                <a:effectLst>
                  <a:outerShdw blurRad="38100" dist="38100" dir="2700000" algn="tl">
                    <a:srgbClr val="000000">
                      <a:alpha val="43137"/>
                    </a:srgbClr>
                  </a:outerShdw>
                </a:effectLst>
                <a:latin typeface="+mn-lt"/>
                <a:ea typeface="ＭＳ Ｐゴシック" pitchFamily="34" charset="-128"/>
              </a:rPr>
              <a:t>May 2026</a:t>
            </a:r>
            <a:endParaRPr lang="en-US" sz="1600" b="0" dirty="0">
              <a:solidFill>
                <a:srgbClr val="000066"/>
              </a:solidFill>
              <a:effectLst>
                <a:outerShdw blurRad="38100" dist="38100" dir="2700000" algn="tl">
                  <a:srgbClr val="000000">
                    <a:alpha val="43137"/>
                  </a:srgbClr>
                </a:outerShdw>
              </a:effectLst>
              <a:latin typeface="+mn-lt"/>
              <a:ea typeface="ＭＳ Ｐゴシック" pitchFamily="34" charset="-128"/>
            </a:endParaRPr>
          </a:p>
        </p:txBody>
      </p:sp>
      <p:sp>
        <p:nvSpPr>
          <p:cNvPr id="7173" name="Picture 1"/>
          <p:cNvSpPr>
            <a:spLocks noChangeAspect="1"/>
          </p:cNvSpPr>
          <p:nvPr/>
        </p:nvSpPr>
        <p:spPr bwMode="auto">
          <a:xfrm>
            <a:off x="4724400" y="2187575"/>
            <a:ext cx="1600200" cy="159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rgbClr val="FF0000"/>
                </a:solidFill>
                <a:latin typeface="Arial" charset="0"/>
                <a:ea typeface="ＭＳ Ｐゴシック" pitchFamily="34" charset="-128"/>
              </a:defRPr>
            </a:lvl1pPr>
            <a:lvl2pPr marL="742950" indent="-285750" eaLnBrk="0" hangingPunct="0">
              <a:defRPr sz="4400">
                <a:solidFill>
                  <a:srgbClr val="FF0000"/>
                </a:solidFill>
                <a:latin typeface="Arial" charset="0"/>
                <a:ea typeface="ＭＳ Ｐゴシック" pitchFamily="34" charset="-128"/>
              </a:defRPr>
            </a:lvl2pPr>
            <a:lvl3pPr marL="1143000" indent="-228600" eaLnBrk="0" hangingPunct="0">
              <a:defRPr sz="4400">
                <a:solidFill>
                  <a:srgbClr val="FF0000"/>
                </a:solidFill>
                <a:latin typeface="Arial" charset="0"/>
                <a:ea typeface="ＭＳ Ｐゴシック" pitchFamily="34" charset="-128"/>
              </a:defRPr>
            </a:lvl3pPr>
            <a:lvl4pPr marL="1600200" indent="-228600" eaLnBrk="0" hangingPunct="0">
              <a:defRPr sz="4400">
                <a:solidFill>
                  <a:srgbClr val="FF0000"/>
                </a:solidFill>
                <a:latin typeface="Arial" charset="0"/>
                <a:ea typeface="ＭＳ Ｐゴシック" pitchFamily="34" charset="-128"/>
              </a:defRPr>
            </a:lvl4pPr>
            <a:lvl5pPr marL="2057400" indent="-228600" eaLnBrk="0" hangingPunct="0">
              <a:defRPr sz="4400">
                <a:solidFill>
                  <a:srgbClr val="FF0000"/>
                </a:solidFill>
                <a:latin typeface="Arial" charset="0"/>
                <a:ea typeface="ＭＳ Ｐゴシック" pitchFamily="34" charset="-128"/>
              </a:defRPr>
            </a:lvl5pPr>
            <a:lvl6pPr marL="2514600" indent="-228600" eaLnBrk="0" fontAlgn="base" hangingPunct="0">
              <a:spcBef>
                <a:spcPct val="0"/>
              </a:spcBef>
              <a:spcAft>
                <a:spcPct val="0"/>
              </a:spcAft>
              <a:defRPr sz="4400">
                <a:solidFill>
                  <a:srgbClr val="FF0000"/>
                </a:solidFill>
                <a:latin typeface="Arial" charset="0"/>
                <a:ea typeface="ＭＳ Ｐゴシック" pitchFamily="34" charset="-128"/>
              </a:defRPr>
            </a:lvl6pPr>
            <a:lvl7pPr marL="2971800" indent="-228600" eaLnBrk="0" fontAlgn="base" hangingPunct="0">
              <a:spcBef>
                <a:spcPct val="0"/>
              </a:spcBef>
              <a:spcAft>
                <a:spcPct val="0"/>
              </a:spcAft>
              <a:defRPr sz="4400">
                <a:solidFill>
                  <a:srgbClr val="FF0000"/>
                </a:solidFill>
                <a:latin typeface="Arial" charset="0"/>
                <a:ea typeface="ＭＳ Ｐゴシック" pitchFamily="34" charset="-128"/>
              </a:defRPr>
            </a:lvl7pPr>
            <a:lvl8pPr marL="3429000" indent="-228600" eaLnBrk="0" fontAlgn="base" hangingPunct="0">
              <a:spcBef>
                <a:spcPct val="0"/>
              </a:spcBef>
              <a:spcAft>
                <a:spcPct val="0"/>
              </a:spcAft>
              <a:defRPr sz="4400">
                <a:solidFill>
                  <a:srgbClr val="FF0000"/>
                </a:solidFill>
                <a:latin typeface="Arial" charset="0"/>
                <a:ea typeface="ＭＳ Ｐゴシック" pitchFamily="34" charset="-128"/>
              </a:defRPr>
            </a:lvl8pPr>
            <a:lvl9pPr marL="3886200" indent="-228600" eaLnBrk="0" fontAlgn="base" hangingPunct="0">
              <a:spcBef>
                <a:spcPct val="0"/>
              </a:spcBef>
              <a:spcAft>
                <a:spcPct val="0"/>
              </a:spcAft>
              <a:defRPr sz="4400">
                <a:solidFill>
                  <a:srgbClr val="FF0000"/>
                </a:solidFill>
                <a:latin typeface="Arial" charset="0"/>
                <a:ea typeface="ＭＳ Ｐゴシック" pitchFamily="34" charset="-128"/>
              </a:defRPr>
            </a:lvl9pPr>
          </a:lstStyle>
          <a:p>
            <a:pPr eaLnBrk="1" hangingPunct="1"/>
            <a:endParaRPr lang="en-US" altLang="en-US" b="0"/>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t="30940"/>
          <a:stretch/>
        </p:blipFill>
        <p:spPr>
          <a:xfrm>
            <a:off x="3008909" y="2021940"/>
            <a:ext cx="5550470" cy="2395713"/>
          </a:xfrm>
          <a:prstGeom prst="rect">
            <a:avLst/>
          </a:prstGeom>
          <a:ln>
            <a:noFill/>
          </a:ln>
          <a:effectLst>
            <a:outerShdw blurRad="393700" dir="9600000" sx="106000" sy="106000" algn="tl" rotWithShape="0">
              <a:prstClr val="black">
                <a:alpha val="60000"/>
              </a:prstClr>
            </a:outerShdw>
          </a:effectLst>
        </p:spPr>
      </p:pic>
    </p:spTree>
    <p:extLst>
      <p:ext uri="{BB962C8B-B14F-4D97-AF65-F5344CB8AC3E}">
        <p14:creationId xmlns:p14="http://schemas.microsoft.com/office/powerpoint/2010/main" val="3727717771"/>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62973" t="31449" r="4595" b="50631"/>
          <a:stretch/>
        </p:blipFill>
        <p:spPr>
          <a:xfrm>
            <a:off x="-1" y="1475011"/>
            <a:ext cx="8114041" cy="3118836"/>
          </a:xfrm>
          <a:prstGeom prst="rect">
            <a:avLst/>
          </a:prstGeom>
        </p:spPr>
      </p:pic>
      <p:sp>
        <p:nvSpPr>
          <p:cNvPr id="16385" name="Text Box 5"/>
          <p:cNvSpPr txBox="1">
            <a:spLocks noChangeArrowheads="1"/>
          </p:cNvSpPr>
          <p:nvPr/>
        </p:nvSpPr>
        <p:spPr bwMode="auto">
          <a:xfrm>
            <a:off x="4412238" y="457200"/>
            <a:ext cx="184150" cy="368300"/>
          </a:xfrm>
          <a:prstGeom prst="rect">
            <a:avLst/>
          </a:prstGeom>
          <a:noFill/>
          <a:ln w="9525">
            <a:noFill/>
            <a:miter lim="800000"/>
            <a:headEnd/>
            <a:tailEnd/>
          </a:ln>
        </p:spPr>
        <p:txBody>
          <a:bodyPr wrap="none" lIns="91429" tIns="45714" rIns="91429" bIns="45714">
            <a:spAutoFit/>
          </a:bodyPr>
          <a:lstStyle/>
          <a:p>
            <a:pPr algn="ctr"/>
            <a:endParaRPr lang="en-US" dirty="0"/>
          </a:p>
        </p:txBody>
      </p:sp>
      <p:sp>
        <p:nvSpPr>
          <p:cNvPr id="15364" name="TextBox 11"/>
          <p:cNvSpPr txBox="1">
            <a:spLocks noChangeArrowheads="1"/>
          </p:cNvSpPr>
          <p:nvPr/>
        </p:nvSpPr>
        <p:spPr bwMode="auto">
          <a:xfrm>
            <a:off x="943275" y="249831"/>
            <a:ext cx="8172149" cy="821523"/>
          </a:xfrm>
          <a:prstGeom prst="rect">
            <a:avLst/>
          </a:prstGeom>
          <a:noFill/>
          <a:ln w="9525">
            <a:noFill/>
            <a:miter lim="800000"/>
            <a:headEnd/>
            <a:tailEnd/>
          </a:ln>
        </p:spPr>
        <p:txBody>
          <a:bodyPr wrap="square" lIns="82058" tIns="41029" rIns="82058" bIns="41029">
            <a:spAutoFit/>
          </a:bodyPr>
          <a:lstStyle/>
          <a:p>
            <a:pPr algn="ctr">
              <a:defRPr/>
            </a:pPr>
            <a:r>
              <a:rPr lang="en-US" sz="4800" dirty="0">
                <a:solidFill>
                  <a:srgbClr val="000066"/>
                </a:solidFill>
                <a:effectLst>
                  <a:outerShdw blurRad="38100" dist="38100" dir="2700000" algn="tl">
                    <a:srgbClr val="000000">
                      <a:alpha val="43137"/>
                    </a:srgbClr>
                  </a:outerShdw>
                </a:effectLst>
              </a:rPr>
              <a:t>Request Mast Procedure</a:t>
            </a:r>
          </a:p>
        </p:txBody>
      </p:sp>
      <p:sp>
        <p:nvSpPr>
          <p:cNvPr id="10" name="Slide Number Placeholder 9"/>
          <p:cNvSpPr txBox="1">
            <a:spLocks/>
          </p:cNvSpPr>
          <p:nvPr/>
        </p:nvSpPr>
        <p:spPr>
          <a:xfrm>
            <a:off x="8486775" y="6457950"/>
            <a:ext cx="628650" cy="361950"/>
          </a:xfrm>
          <a:prstGeom prst="rect">
            <a:avLst/>
          </a:prstGeom>
        </p:spPr>
        <p:txBody>
          <a:bodyPr/>
          <a:lstStyle/>
          <a:p>
            <a:pPr algn="ctr" eaLnBrk="0" hangingPunct="0">
              <a:defRPr/>
            </a:pPr>
            <a:fld id="{5A921E0E-9D53-4E9B-A956-8A276E6853E2}" type="slidenum">
              <a:rPr lang="en-US" sz="1200" smtClean="0">
                <a:solidFill>
                  <a:srgbClr val="000048"/>
                </a:solidFill>
              </a:rPr>
              <a:pPr algn="ctr" eaLnBrk="0" hangingPunct="0">
                <a:defRPr/>
              </a:pPr>
              <a:t>10</a:t>
            </a:fld>
            <a:endParaRPr lang="en-US" sz="1200" dirty="0">
              <a:solidFill>
                <a:srgbClr val="000048"/>
              </a:solidFill>
            </a:endParaRPr>
          </a:p>
        </p:txBody>
      </p:sp>
      <p:sp>
        <p:nvSpPr>
          <p:cNvPr id="5" name="Rectangle 4"/>
          <p:cNvSpPr/>
          <p:nvPr/>
        </p:nvSpPr>
        <p:spPr bwMode="auto">
          <a:xfrm>
            <a:off x="163117" y="2634284"/>
            <a:ext cx="7757564" cy="342432"/>
          </a:xfrm>
          <a:prstGeom prst="rect">
            <a:avLst/>
          </a:prstGeom>
          <a:solidFill>
            <a:srgbClr val="FFFF00">
              <a:alpha val="25000"/>
            </a:srgbClr>
          </a:solidFill>
          <a:ln w="3175" cap="flat" cmpd="sng" algn="ctr">
            <a:noFill/>
            <a:prstDash val="solid"/>
            <a:round/>
            <a:headEnd type="none" w="med" len="med"/>
            <a:tailEnd type="arrow" w="med" len="med"/>
          </a:ln>
          <a:effectLst>
            <a:outerShdw dist="20000" dir="5400000" rotWithShape="0">
              <a:srgbClr val="000000">
                <a:alpha val="37999"/>
              </a:srgbClr>
            </a:outerShdw>
          </a:effectLst>
        </p:spPr>
        <p:txBody>
          <a:bodyPr vert="horz" wrap="square" lIns="91440" tIns="45720" rIns="91440" bIns="45720" numCol="1" rtlCol="0" anchor="t" anchorCtr="0" compatLnSpc="1">
            <a:prstTxWarp prst="textNoShape">
              <a:avLst/>
            </a:prstTxWarp>
          </a:bodyPr>
          <a:lstStyle/>
          <a:p>
            <a:pPr algn="ctr" eaLnBrk="0" hangingPunct="0"/>
            <a:endParaRPr lang="en-US" sz="4400" b="0"/>
          </a:p>
        </p:txBody>
      </p:sp>
      <p:sp>
        <p:nvSpPr>
          <p:cNvPr id="12" name="Rectangle 11"/>
          <p:cNvSpPr/>
          <p:nvPr/>
        </p:nvSpPr>
        <p:spPr bwMode="auto">
          <a:xfrm>
            <a:off x="234778" y="4197352"/>
            <a:ext cx="7551092" cy="423964"/>
          </a:xfrm>
          <a:prstGeom prst="rect">
            <a:avLst/>
          </a:prstGeom>
          <a:solidFill>
            <a:srgbClr val="FFFF00">
              <a:alpha val="25000"/>
            </a:srgbClr>
          </a:solidFill>
          <a:ln w="3175" cap="flat" cmpd="sng" algn="ctr">
            <a:noFill/>
            <a:prstDash val="solid"/>
            <a:round/>
            <a:headEnd type="none" w="med" len="med"/>
            <a:tailEnd type="arrow" w="med" len="med"/>
          </a:ln>
          <a:effectLst>
            <a:outerShdw dist="20000" dir="5400000" rotWithShape="0">
              <a:srgbClr val="000000">
                <a:alpha val="37999"/>
              </a:srgbClr>
            </a:outerShdw>
          </a:effectLst>
        </p:spPr>
        <p:txBody>
          <a:bodyPr vert="horz" wrap="square" lIns="91440" tIns="45720" rIns="91440" bIns="45720" numCol="1" rtlCol="0" anchor="t" anchorCtr="0" compatLnSpc="1">
            <a:prstTxWarp prst="textNoShape">
              <a:avLst/>
            </a:prstTxWarp>
          </a:bodyPr>
          <a:lstStyle/>
          <a:p>
            <a:pPr algn="ctr" eaLnBrk="0" hangingPunct="0"/>
            <a:endParaRPr lang="en-US" sz="4400" b="0"/>
          </a:p>
        </p:txBody>
      </p:sp>
      <p:sp>
        <p:nvSpPr>
          <p:cNvPr id="6" name="Left Arrow 5"/>
          <p:cNvSpPr/>
          <p:nvPr/>
        </p:nvSpPr>
        <p:spPr bwMode="auto">
          <a:xfrm rot="20699300">
            <a:off x="6075639" y="1488397"/>
            <a:ext cx="2611083" cy="907384"/>
          </a:xfrm>
          <a:prstGeom prst="leftArrow">
            <a:avLst>
              <a:gd name="adj1" fmla="val 74880"/>
              <a:gd name="adj2" fmla="val 50000"/>
            </a:avLst>
          </a:prstGeom>
          <a:solidFill>
            <a:srgbClr val="C00000"/>
          </a:solidFill>
          <a:ln w="25400" cap="flat" cmpd="sng" algn="ctr">
            <a:solidFill>
              <a:schemeClr val="tx1"/>
            </a:solidFill>
            <a:prstDash val="solid"/>
            <a:round/>
            <a:headEnd type="none" w="med" len="med"/>
            <a:tailEnd type="arrow" w="med" len="med"/>
          </a:ln>
          <a:effectLst>
            <a:outerShdw blurRad="355600" dist="152400" dir="2700000" sx="106000" sy="106000" algn="tl" rotWithShape="0">
              <a:prstClr val="black">
                <a:alpha val="54000"/>
              </a:prstClr>
            </a:outerShdw>
          </a:effectLst>
        </p:spPr>
        <p:txBody>
          <a:bodyPr vert="horz" wrap="square" lIns="91440" tIns="45720" rIns="91440" bIns="45720" numCol="1" rtlCol="0" anchor="ctr" anchorCtr="0" compatLnSpc="1">
            <a:prstTxWarp prst="textNoShape">
              <a:avLst/>
            </a:prstTxWarp>
          </a:bodyPr>
          <a:lstStyle/>
          <a:p>
            <a:pPr algn="ctr" eaLnBrk="0" hangingPunct="0"/>
            <a:r>
              <a:rPr lang="en-US" sz="1800" b="0" dirty="0">
                <a:solidFill>
                  <a:srgbClr val="FFC000"/>
                </a:solidFill>
              </a:rPr>
              <a:t>Each Commander’s data.</a:t>
            </a:r>
          </a:p>
        </p:txBody>
      </p:sp>
      <p:sp>
        <p:nvSpPr>
          <p:cNvPr id="15" name="Left Arrow 14"/>
          <p:cNvSpPr/>
          <p:nvPr/>
        </p:nvSpPr>
        <p:spPr bwMode="auto">
          <a:xfrm rot="410915">
            <a:off x="7428250" y="2535390"/>
            <a:ext cx="1557577" cy="882651"/>
          </a:xfrm>
          <a:prstGeom prst="leftArrow">
            <a:avLst>
              <a:gd name="adj1" fmla="val 74880"/>
              <a:gd name="adj2" fmla="val 50000"/>
            </a:avLst>
          </a:prstGeom>
          <a:solidFill>
            <a:srgbClr val="FFFF00"/>
          </a:solidFill>
          <a:ln w="25400" cap="flat" cmpd="sng" algn="ctr">
            <a:solidFill>
              <a:schemeClr val="tx1"/>
            </a:solidFill>
            <a:prstDash val="solid"/>
            <a:round/>
            <a:headEnd type="none" w="med" len="med"/>
            <a:tailEnd type="arrow" w="med" len="med"/>
          </a:ln>
          <a:effectLst>
            <a:outerShdw blurRad="355600" dist="152400" dir="2700000" sx="106000" sy="106000" algn="tl" rotWithShape="0">
              <a:prstClr val="black">
                <a:alpha val="54000"/>
              </a:prstClr>
            </a:outerShdw>
          </a:effectLst>
        </p:spPr>
        <p:txBody>
          <a:bodyPr vert="horz" wrap="square" lIns="91440" tIns="45720" rIns="91440" bIns="45720" numCol="1" rtlCol="0" anchor="ctr" anchorCtr="0" compatLnSpc="1">
            <a:prstTxWarp prst="textNoShape">
              <a:avLst/>
            </a:prstTxWarp>
          </a:bodyPr>
          <a:lstStyle/>
          <a:p>
            <a:pPr algn="ctr" eaLnBrk="0" hangingPunct="0"/>
            <a:r>
              <a:rPr lang="en-US" sz="1800" b="0" dirty="0">
                <a:solidFill>
                  <a:srgbClr val="000000"/>
                </a:solidFill>
              </a:rPr>
              <a:t>Answer</a:t>
            </a:r>
          </a:p>
        </p:txBody>
      </p:sp>
      <p:sp>
        <p:nvSpPr>
          <p:cNvPr id="18" name="Left Arrow 17"/>
          <p:cNvSpPr/>
          <p:nvPr/>
        </p:nvSpPr>
        <p:spPr bwMode="auto">
          <a:xfrm rot="1272869">
            <a:off x="5861561" y="4695448"/>
            <a:ext cx="3039235" cy="1090149"/>
          </a:xfrm>
          <a:prstGeom prst="leftArrow">
            <a:avLst>
              <a:gd name="adj1" fmla="val 74880"/>
              <a:gd name="adj2" fmla="val 50000"/>
            </a:avLst>
          </a:prstGeom>
          <a:solidFill>
            <a:srgbClr val="FFFF00"/>
          </a:solidFill>
          <a:ln w="25400" cap="flat" cmpd="sng" algn="ctr">
            <a:solidFill>
              <a:schemeClr val="tx1"/>
            </a:solidFill>
            <a:prstDash val="solid"/>
            <a:round/>
            <a:headEnd type="none" w="med" len="med"/>
            <a:tailEnd type="arrow" w="med" len="med"/>
          </a:ln>
          <a:effectLst>
            <a:outerShdw blurRad="355600" dist="152400" dir="2700000" sx="106000" sy="106000" algn="tl" rotWithShape="0">
              <a:prstClr val="black">
                <a:alpha val="54000"/>
              </a:prstClr>
            </a:outerShdw>
          </a:effectLst>
        </p:spPr>
        <p:txBody>
          <a:bodyPr vert="horz" wrap="square" lIns="91440" tIns="45720" rIns="91440" bIns="45720" numCol="1" rtlCol="0" anchor="ctr" anchorCtr="0" compatLnSpc="1">
            <a:prstTxWarp prst="textNoShape">
              <a:avLst/>
            </a:prstTxWarp>
          </a:bodyPr>
          <a:lstStyle/>
          <a:p>
            <a:pPr algn="ctr" eaLnBrk="0" hangingPunct="0"/>
            <a:r>
              <a:rPr lang="en-US" sz="1800" b="0" dirty="0">
                <a:solidFill>
                  <a:srgbClr val="000000"/>
                </a:solidFill>
              </a:rPr>
              <a:t>Commander must be signed and dated.  </a:t>
            </a:r>
          </a:p>
        </p:txBody>
      </p:sp>
      <p:sp>
        <p:nvSpPr>
          <p:cNvPr id="4" name="TextBox 3"/>
          <p:cNvSpPr txBox="1"/>
          <p:nvPr/>
        </p:nvSpPr>
        <p:spPr>
          <a:xfrm>
            <a:off x="163117" y="3150339"/>
            <a:ext cx="7757563" cy="923330"/>
          </a:xfrm>
          <a:prstGeom prst="rect">
            <a:avLst/>
          </a:prstGeom>
          <a:noFill/>
        </p:spPr>
        <p:txBody>
          <a:bodyPr wrap="square" rtlCol="0">
            <a:spAutoFit/>
          </a:bodyPr>
          <a:lstStyle/>
          <a:p>
            <a:r>
              <a:rPr lang="en-US" sz="1800" b="0" dirty="0"/>
              <a:t>- Commander should document any attempt to resolve grievance  or engagement with applicant as well as amplify answers to above questions.</a:t>
            </a:r>
          </a:p>
          <a:p>
            <a:r>
              <a:rPr lang="en-US" sz="1800" b="0" dirty="0"/>
              <a:t>- The date and time the commander and SNM met should be documented.</a:t>
            </a:r>
          </a:p>
        </p:txBody>
      </p:sp>
      <p:sp>
        <p:nvSpPr>
          <p:cNvPr id="7" name="TextBox 6"/>
          <p:cNvSpPr txBox="1"/>
          <p:nvPr/>
        </p:nvSpPr>
        <p:spPr>
          <a:xfrm>
            <a:off x="163118" y="4794474"/>
            <a:ext cx="5604184" cy="1754326"/>
          </a:xfrm>
          <a:prstGeom prst="rect">
            <a:avLst/>
          </a:prstGeom>
          <a:noFill/>
        </p:spPr>
        <p:txBody>
          <a:bodyPr wrap="square" rtlCol="0">
            <a:spAutoFit/>
          </a:bodyPr>
          <a:lstStyle/>
          <a:p>
            <a:pPr marL="457200" indent="-457200">
              <a:buFont typeface="Arial" panose="020B0604020202020204" pitchFamily="34" charset="0"/>
              <a:buChar char="•"/>
            </a:pPr>
            <a:r>
              <a:rPr lang="en-US" sz="1800" b="0" dirty="0">
                <a:solidFill>
                  <a:schemeClr val="tx1"/>
                </a:solidFill>
              </a:rPr>
              <a:t>Commanders NOT taking final disposition shall complete part II.</a:t>
            </a:r>
          </a:p>
          <a:p>
            <a:pPr marL="457200" indent="-457200">
              <a:buFont typeface="Arial" panose="020B0604020202020204" pitchFamily="34" charset="0"/>
              <a:buChar char="•"/>
            </a:pPr>
            <a:endParaRPr lang="en-US" sz="1800" b="0" dirty="0">
              <a:solidFill>
                <a:schemeClr val="tx1"/>
              </a:solidFill>
            </a:endParaRPr>
          </a:p>
          <a:p>
            <a:pPr marL="457200" indent="-457200">
              <a:buFont typeface="Arial" panose="020B0604020202020204" pitchFamily="34" charset="0"/>
              <a:buChar char="•"/>
            </a:pPr>
            <a:r>
              <a:rPr lang="en-US" sz="1800" b="0" dirty="0">
                <a:solidFill>
                  <a:schemeClr val="tx1"/>
                </a:solidFill>
              </a:rPr>
              <a:t>If Marine accepts a subordinate commander from the commander in block 5a, accepted commander can skip Part II and go to Part III</a:t>
            </a:r>
            <a:r>
              <a:rPr lang="en-US" sz="1800" dirty="0">
                <a:solidFill>
                  <a:schemeClr val="tx1"/>
                </a:solidFill>
              </a:rPr>
              <a:t>.</a:t>
            </a:r>
          </a:p>
        </p:txBody>
      </p:sp>
    </p:spTree>
    <p:extLst>
      <p:ext uri="{BB962C8B-B14F-4D97-AF65-F5344CB8AC3E}">
        <p14:creationId xmlns:p14="http://schemas.microsoft.com/office/powerpoint/2010/main" val="11852048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63243" t="34557" r="4460" b="27563"/>
          <a:stretch/>
        </p:blipFill>
        <p:spPr>
          <a:xfrm>
            <a:off x="326577" y="1479595"/>
            <a:ext cx="6240024" cy="5091232"/>
          </a:xfrm>
          <a:prstGeom prst="rect">
            <a:avLst/>
          </a:prstGeom>
        </p:spPr>
      </p:pic>
      <p:sp>
        <p:nvSpPr>
          <p:cNvPr id="16385" name="Text Box 5"/>
          <p:cNvSpPr txBox="1">
            <a:spLocks noChangeArrowheads="1"/>
          </p:cNvSpPr>
          <p:nvPr/>
        </p:nvSpPr>
        <p:spPr bwMode="auto">
          <a:xfrm>
            <a:off x="4412238" y="457200"/>
            <a:ext cx="184150" cy="368300"/>
          </a:xfrm>
          <a:prstGeom prst="rect">
            <a:avLst/>
          </a:prstGeom>
          <a:noFill/>
          <a:ln w="9525">
            <a:noFill/>
            <a:miter lim="800000"/>
            <a:headEnd/>
            <a:tailEnd/>
          </a:ln>
        </p:spPr>
        <p:txBody>
          <a:bodyPr wrap="none" lIns="91429" tIns="45714" rIns="91429" bIns="45714">
            <a:spAutoFit/>
          </a:bodyPr>
          <a:lstStyle/>
          <a:p>
            <a:pPr algn="ctr"/>
            <a:endParaRPr lang="en-US" dirty="0"/>
          </a:p>
        </p:txBody>
      </p:sp>
      <p:sp>
        <p:nvSpPr>
          <p:cNvPr id="15364" name="TextBox 11"/>
          <p:cNvSpPr txBox="1">
            <a:spLocks noChangeArrowheads="1"/>
          </p:cNvSpPr>
          <p:nvPr/>
        </p:nvSpPr>
        <p:spPr bwMode="auto">
          <a:xfrm>
            <a:off x="924025" y="240206"/>
            <a:ext cx="8191400" cy="821523"/>
          </a:xfrm>
          <a:prstGeom prst="rect">
            <a:avLst/>
          </a:prstGeom>
          <a:noFill/>
          <a:ln w="9525">
            <a:noFill/>
            <a:miter lim="800000"/>
            <a:headEnd/>
            <a:tailEnd/>
          </a:ln>
        </p:spPr>
        <p:txBody>
          <a:bodyPr wrap="square" lIns="82058" tIns="41029" rIns="82058" bIns="41029">
            <a:spAutoFit/>
          </a:bodyPr>
          <a:lstStyle/>
          <a:p>
            <a:pPr algn="ctr">
              <a:defRPr/>
            </a:pPr>
            <a:r>
              <a:rPr lang="en-US" sz="4800" dirty="0">
                <a:solidFill>
                  <a:srgbClr val="000066"/>
                </a:solidFill>
                <a:effectLst>
                  <a:outerShdw blurRad="38100" dist="38100" dir="2700000" algn="tl">
                    <a:srgbClr val="000000">
                      <a:alpha val="43137"/>
                    </a:srgbClr>
                  </a:outerShdw>
                </a:effectLst>
              </a:rPr>
              <a:t>Request Mast Procedure</a:t>
            </a:r>
          </a:p>
        </p:txBody>
      </p:sp>
      <p:sp>
        <p:nvSpPr>
          <p:cNvPr id="10" name="Slide Number Placeholder 9"/>
          <p:cNvSpPr txBox="1">
            <a:spLocks/>
          </p:cNvSpPr>
          <p:nvPr/>
        </p:nvSpPr>
        <p:spPr>
          <a:xfrm>
            <a:off x="8486775" y="6322026"/>
            <a:ext cx="628650" cy="36195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5A921E0E-9D53-4E9B-A956-8A276E6853E2}" type="slidenum">
              <a:rPr kumimoji="0" lang="en-US" sz="1200" b="1" i="0" u="none" strike="noStrike" kern="1200" cap="none" spc="0" normalizeH="0" baseline="0" noProof="0" smtClean="0">
                <a:ln>
                  <a:noFill/>
                </a:ln>
                <a:solidFill>
                  <a:srgbClr val="000048"/>
                </a:solidFill>
                <a:effectLst/>
                <a:uLnTx/>
                <a:uFillTx/>
                <a:latin typeface="Arial"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11</a:t>
            </a:fld>
            <a:endParaRPr kumimoji="0" lang="en-US" sz="1200" b="1" i="0" u="none" strike="noStrike" kern="1200" cap="none" spc="0" normalizeH="0" baseline="0" noProof="0" dirty="0">
              <a:ln>
                <a:noFill/>
              </a:ln>
              <a:solidFill>
                <a:srgbClr val="000048"/>
              </a:solidFill>
              <a:effectLst/>
              <a:uLnTx/>
              <a:uFillTx/>
              <a:latin typeface="Arial" charset="0"/>
              <a:ea typeface="+mn-ea"/>
              <a:cs typeface="+mn-cs"/>
            </a:endParaRPr>
          </a:p>
        </p:txBody>
      </p:sp>
      <p:sp>
        <p:nvSpPr>
          <p:cNvPr id="13" name="Left Arrow 12"/>
          <p:cNvSpPr/>
          <p:nvPr/>
        </p:nvSpPr>
        <p:spPr bwMode="auto">
          <a:xfrm rot="21127618">
            <a:off x="5218040" y="3027986"/>
            <a:ext cx="3609817" cy="1069342"/>
          </a:xfrm>
          <a:prstGeom prst="leftArrow">
            <a:avLst>
              <a:gd name="adj1" fmla="val 74880"/>
              <a:gd name="adj2" fmla="val 50000"/>
            </a:avLst>
          </a:prstGeom>
          <a:solidFill>
            <a:srgbClr val="C00000"/>
          </a:solidFill>
          <a:ln w="25400" cap="flat" cmpd="sng" algn="ctr">
            <a:solidFill>
              <a:schemeClr val="tx1"/>
            </a:solidFill>
            <a:prstDash val="solid"/>
            <a:round/>
            <a:headEnd type="none" w="med" len="med"/>
            <a:tailEnd type="arrow" w="med" len="med"/>
          </a:ln>
          <a:effectLst>
            <a:outerShdw blurRad="355600" dist="152400" dir="2700000" sx="106000" sy="106000" algn="tl" rotWithShape="0">
              <a:prstClr val="black">
                <a:alpha val="54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b="0" dirty="0">
                <a:solidFill>
                  <a:srgbClr val="FFC000"/>
                </a:solidFill>
                <a:effectLst/>
              </a:rPr>
              <a:t>Final disposition; issue may not be resolved immediately</a:t>
            </a:r>
            <a:endParaRPr kumimoji="0" lang="en-US" sz="1800" b="0" i="0" u="none" strike="noStrike" cap="none" normalizeH="0" baseline="0" dirty="0">
              <a:ln>
                <a:noFill/>
              </a:ln>
              <a:solidFill>
                <a:srgbClr val="FFC000"/>
              </a:solidFill>
              <a:effectLst/>
              <a:latin typeface="Arial" charset="0"/>
            </a:endParaRPr>
          </a:p>
        </p:txBody>
      </p:sp>
      <p:sp>
        <p:nvSpPr>
          <p:cNvPr id="14" name="Left Arrow 13"/>
          <p:cNvSpPr/>
          <p:nvPr/>
        </p:nvSpPr>
        <p:spPr bwMode="auto">
          <a:xfrm rot="20629658">
            <a:off x="4310757" y="5031603"/>
            <a:ext cx="4511686" cy="1083598"/>
          </a:xfrm>
          <a:prstGeom prst="leftArrow">
            <a:avLst>
              <a:gd name="adj1" fmla="val 74880"/>
              <a:gd name="adj2" fmla="val 50000"/>
            </a:avLst>
          </a:prstGeom>
          <a:solidFill>
            <a:srgbClr val="FFFF00"/>
          </a:solidFill>
          <a:ln w="25400" cap="flat" cmpd="sng" algn="ctr">
            <a:solidFill>
              <a:schemeClr val="tx1"/>
            </a:solidFill>
            <a:prstDash val="solid"/>
            <a:round/>
            <a:headEnd type="none" w="med" len="med"/>
            <a:tailEnd type="arrow" w="med" len="med"/>
          </a:ln>
          <a:effectLst>
            <a:outerShdw blurRad="355600" dist="152400" dir="2700000" sx="106000" sy="106000" algn="tl" rotWithShape="0">
              <a:prstClr val="black">
                <a:alpha val="54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b="0" dirty="0">
                <a:solidFill>
                  <a:schemeClr val="tx1"/>
                </a:solidFill>
                <a:effectLst/>
              </a:rPr>
              <a:t>Final Commander to engage with Applicant. Sign &amp; date, stops the clock</a:t>
            </a:r>
            <a:endParaRPr kumimoji="0" lang="en-US" sz="1800" b="0" i="0" u="none" strike="noStrike" cap="none" normalizeH="0" baseline="0" dirty="0">
              <a:ln>
                <a:noFill/>
              </a:ln>
              <a:solidFill>
                <a:schemeClr val="tx1"/>
              </a:solidFill>
              <a:effectLst/>
            </a:endParaRPr>
          </a:p>
        </p:txBody>
      </p:sp>
      <p:sp>
        <p:nvSpPr>
          <p:cNvPr id="17" name="TextBox 16"/>
          <p:cNvSpPr txBox="1"/>
          <p:nvPr/>
        </p:nvSpPr>
        <p:spPr>
          <a:xfrm>
            <a:off x="501530" y="2161978"/>
            <a:ext cx="5605155" cy="1077218"/>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r>
              <a:rPr lang="en-US" sz="1600" b="0" dirty="0">
                <a:solidFill>
                  <a:srgbClr val="000066"/>
                </a:solidFill>
              </a:rPr>
              <a:t>To uphold faith in the system, we get the Marine quickly before their Commander.</a:t>
            </a:r>
          </a:p>
          <a:p>
            <a:r>
              <a:rPr lang="en-US" sz="1600" b="0" dirty="0">
                <a:solidFill>
                  <a:srgbClr val="000066"/>
                </a:solidFill>
              </a:rPr>
              <a:t>Actually resolving the issue correctly may take time, and must be tracked.</a:t>
            </a:r>
          </a:p>
        </p:txBody>
      </p:sp>
    </p:spTree>
    <p:extLst>
      <p:ext uri="{BB962C8B-B14F-4D97-AF65-F5344CB8AC3E}">
        <p14:creationId xmlns:p14="http://schemas.microsoft.com/office/powerpoint/2010/main" val="40444344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63379" t="71854" r="4730" b="6583"/>
          <a:stretch/>
        </p:blipFill>
        <p:spPr>
          <a:xfrm>
            <a:off x="123071" y="1966129"/>
            <a:ext cx="7747686" cy="3644038"/>
          </a:xfrm>
          <a:prstGeom prst="rect">
            <a:avLst/>
          </a:prstGeom>
        </p:spPr>
      </p:pic>
      <p:sp>
        <p:nvSpPr>
          <p:cNvPr id="16385" name="Text Box 5"/>
          <p:cNvSpPr txBox="1">
            <a:spLocks noChangeArrowheads="1"/>
          </p:cNvSpPr>
          <p:nvPr/>
        </p:nvSpPr>
        <p:spPr bwMode="auto">
          <a:xfrm>
            <a:off x="4412238" y="457200"/>
            <a:ext cx="184150" cy="368300"/>
          </a:xfrm>
          <a:prstGeom prst="rect">
            <a:avLst/>
          </a:prstGeom>
          <a:noFill/>
          <a:ln w="9525">
            <a:noFill/>
            <a:miter lim="800000"/>
            <a:headEnd/>
            <a:tailEnd/>
          </a:ln>
        </p:spPr>
        <p:txBody>
          <a:bodyPr wrap="none" lIns="91429" tIns="45714" rIns="91429" bIns="45714">
            <a:spAutoFit/>
          </a:bodyPr>
          <a:lstStyle/>
          <a:p>
            <a:pPr algn="ctr"/>
            <a:endParaRPr lang="en-US" dirty="0"/>
          </a:p>
        </p:txBody>
      </p:sp>
      <p:sp>
        <p:nvSpPr>
          <p:cNvPr id="15364" name="TextBox 11"/>
          <p:cNvSpPr txBox="1">
            <a:spLocks noChangeArrowheads="1"/>
          </p:cNvSpPr>
          <p:nvPr/>
        </p:nvSpPr>
        <p:spPr bwMode="auto">
          <a:xfrm>
            <a:off x="933651" y="259456"/>
            <a:ext cx="8210349" cy="821523"/>
          </a:xfrm>
          <a:prstGeom prst="rect">
            <a:avLst/>
          </a:prstGeom>
          <a:noFill/>
          <a:ln w="9525">
            <a:noFill/>
            <a:miter lim="800000"/>
            <a:headEnd/>
            <a:tailEnd/>
          </a:ln>
        </p:spPr>
        <p:txBody>
          <a:bodyPr wrap="square" lIns="82058" tIns="41029" rIns="82058" bIns="41029">
            <a:spAutoFit/>
          </a:bodyPr>
          <a:lstStyle/>
          <a:p>
            <a:pPr algn="ctr">
              <a:defRPr/>
            </a:pPr>
            <a:r>
              <a:rPr lang="en-US" sz="4800" dirty="0">
                <a:solidFill>
                  <a:srgbClr val="000066"/>
                </a:solidFill>
                <a:effectLst>
                  <a:outerShdw blurRad="38100" dist="38100" dir="2700000" algn="tl">
                    <a:srgbClr val="000000">
                      <a:alpha val="43137"/>
                    </a:srgbClr>
                  </a:outerShdw>
                </a:effectLst>
              </a:rPr>
              <a:t>Request Mast Procedure</a:t>
            </a:r>
          </a:p>
        </p:txBody>
      </p:sp>
      <p:sp>
        <p:nvSpPr>
          <p:cNvPr id="10" name="Slide Number Placeholder 9"/>
          <p:cNvSpPr txBox="1">
            <a:spLocks/>
          </p:cNvSpPr>
          <p:nvPr/>
        </p:nvSpPr>
        <p:spPr>
          <a:xfrm>
            <a:off x="8486775" y="6457950"/>
            <a:ext cx="628650" cy="36195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5A921E0E-9D53-4E9B-A956-8A276E6853E2}" type="slidenum">
              <a:rPr kumimoji="0" lang="en-US" sz="1200" b="1" i="0" u="none" strike="noStrike" kern="1200" cap="none" spc="0" normalizeH="0" baseline="0" noProof="0" smtClean="0">
                <a:ln>
                  <a:noFill/>
                </a:ln>
                <a:solidFill>
                  <a:srgbClr val="000048"/>
                </a:solidFill>
                <a:effectLst/>
                <a:uLnTx/>
                <a:uFillTx/>
                <a:latin typeface="Arial"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12</a:t>
            </a:fld>
            <a:endParaRPr kumimoji="0" lang="en-US" sz="1200" b="1" i="0" u="none" strike="noStrike" kern="1200" cap="none" spc="0" normalizeH="0" baseline="0" noProof="0" dirty="0">
              <a:ln>
                <a:noFill/>
              </a:ln>
              <a:solidFill>
                <a:srgbClr val="000048"/>
              </a:solidFill>
              <a:effectLst/>
              <a:uLnTx/>
              <a:uFillTx/>
              <a:latin typeface="Arial" charset="0"/>
              <a:ea typeface="+mn-ea"/>
              <a:cs typeface="+mn-cs"/>
            </a:endParaRPr>
          </a:p>
        </p:txBody>
      </p:sp>
      <p:sp>
        <p:nvSpPr>
          <p:cNvPr id="8" name="Rectangle 7"/>
          <p:cNvSpPr/>
          <p:nvPr/>
        </p:nvSpPr>
        <p:spPr bwMode="auto">
          <a:xfrm>
            <a:off x="142481" y="4426588"/>
            <a:ext cx="7604709" cy="1067550"/>
          </a:xfrm>
          <a:prstGeom prst="rect">
            <a:avLst/>
          </a:prstGeom>
          <a:solidFill>
            <a:srgbClr val="FFFF00">
              <a:alpha val="25000"/>
            </a:srgbClr>
          </a:solidFill>
          <a:ln w="3175" cap="flat" cmpd="sng" algn="ctr">
            <a:noFill/>
            <a:prstDash val="solid"/>
            <a:round/>
            <a:headEnd type="none" w="med" len="med"/>
            <a:tailEnd type="arrow" w="med" len="med"/>
          </a:ln>
          <a:effectLst>
            <a:outerShdw dist="20000" dir="5400000" rotWithShape="0">
              <a:srgbClr val="000000">
                <a:alpha val="37999"/>
              </a:srgb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a:ln>
                <a:noFill/>
              </a:ln>
              <a:solidFill>
                <a:srgbClr val="FF0000"/>
              </a:solidFill>
              <a:effectLst/>
              <a:latin typeface="Arial" charset="0"/>
            </a:endParaRPr>
          </a:p>
        </p:txBody>
      </p:sp>
      <p:sp>
        <p:nvSpPr>
          <p:cNvPr id="9" name="Rectangle 8"/>
          <p:cNvSpPr/>
          <p:nvPr/>
        </p:nvSpPr>
        <p:spPr bwMode="auto">
          <a:xfrm>
            <a:off x="345161" y="2644826"/>
            <a:ext cx="270339" cy="1781761"/>
          </a:xfrm>
          <a:prstGeom prst="rect">
            <a:avLst/>
          </a:prstGeom>
          <a:solidFill>
            <a:srgbClr val="FFFF00">
              <a:alpha val="25000"/>
            </a:srgbClr>
          </a:solidFill>
          <a:ln w="3175" cap="flat" cmpd="sng" algn="ctr">
            <a:noFill/>
            <a:prstDash val="solid"/>
            <a:round/>
            <a:headEnd type="none" w="med" len="med"/>
            <a:tailEnd type="arrow" w="med" len="med"/>
          </a:ln>
          <a:effectLst>
            <a:outerShdw dist="20000" dir="5400000" rotWithShape="0">
              <a:srgbClr val="000000">
                <a:alpha val="37999"/>
              </a:srgb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a:ln>
                <a:noFill/>
              </a:ln>
              <a:solidFill>
                <a:srgbClr val="FF0000"/>
              </a:solidFill>
              <a:effectLst/>
              <a:latin typeface="Arial" charset="0"/>
            </a:endParaRPr>
          </a:p>
        </p:txBody>
      </p:sp>
      <p:sp>
        <p:nvSpPr>
          <p:cNvPr id="12" name="Left Arrow 11"/>
          <p:cNvSpPr/>
          <p:nvPr/>
        </p:nvSpPr>
        <p:spPr bwMode="auto">
          <a:xfrm rot="20565048">
            <a:off x="757743" y="1863535"/>
            <a:ext cx="3086432" cy="895350"/>
          </a:xfrm>
          <a:prstGeom prst="leftArrow">
            <a:avLst>
              <a:gd name="adj1" fmla="val 74880"/>
              <a:gd name="adj2" fmla="val 50000"/>
            </a:avLst>
          </a:prstGeom>
          <a:solidFill>
            <a:srgbClr val="FFFF00"/>
          </a:solidFill>
          <a:ln w="25400" cap="flat" cmpd="sng" algn="ctr">
            <a:solidFill>
              <a:schemeClr val="tx1"/>
            </a:solidFill>
            <a:prstDash val="solid"/>
            <a:round/>
            <a:headEnd type="none" w="med" len="med"/>
            <a:tailEnd type="arrow" w="med" len="med"/>
          </a:ln>
          <a:effectLst>
            <a:outerShdw blurRad="355600" dist="152400" dir="2700000" sx="106000" sy="106000" algn="tl" rotWithShape="0">
              <a:prstClr val="black">
                <a:alpha val="54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b="0" u="sng" dirty="0">
                <a:solidFill>
                  <a:schemeClr val="tx1"/>
                </a:solidFill>
                <a:effectLst/>
              </a:rPr>
              <a:t>Applicant </a:t>
            </a:r>
            <a:r>
              <a:rPr lang="en-US" sz="1800" b="0" dirty="0">
                <a:solidFill>
                  <a:schemeClr val="tx1"/>
                </a:solidFill>
                <a:effectLst/>
              </a:rPr>
              <a:t>selects one acknowledgement.  </a:t>
            </a:r>
            <a:endParaRPr kumimoji="0" lang="en-US" sz="1800" b="0" i="0" u="none" strike="noStrike" cap="none" normalizeH="0" baseline="0" dirty="0">
              <a:ln>
                <a:noFill/>
              </a:ln>
              <a:solidFill>
                <a:schemeClr val="tx1"/>
              </a:solidFill>
              <a:effectLst/>
            </a:endParaRPr>
          </a:p>
        </p:txBody>
      </p:sp>
      <p:sp>
        <p:nvSpPr>
          <p:cNvPr id="13" name="Left Arrow 12"/>
          <p:cNvSpPr/>
          <p:nvPr/>
        </p:nvSpPr>
        <p:spPr bwMode="auto">
          <a:xfrm rot="747929">
            <a:off x="6023437" y="4739851"/>
            <a:ext cx="3000375" cy="895350"/>
          </a:xfrm>
          <a:prstGeom prst="leftArrow">
            <a:avLst>
              <a:gd name="adj1" fmla="val 74880"/>
              <a:gd name="adj2" fmla="val 50000"/>
            </a:avLst>
          </a:prstGeom>
          <a:solidFill>
            <a:srgbClr val="FFFF00"/>
          </a:solidFill>
          <a:ln w="25400" cap="flat" cmpd="sng" algn="ctr">
            <a:solidFill>
              <a:schemeClr val="tx1"/>
            </a:solidFill>
            <a:prstDash val="solid"/>
            <a:round/>
            <a:headEnd type="none" w="med" len="med"/>
            <a:tailEnd type="arrow" w="med" len="med"/>
          </a:ln>
          <a:effectLst>
            <a:outerShdw blurRad="355600" dist="152400" dir="2700000" sx="106000" sy="106000" algn="tl" rotWithShape="0">
              <a:prstClr val="black">
                <a:alpha val="54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b="0" dirty="0">
                <a:solidFill>
                  <a:schemeClr val="tx1"/>
                </a:solidFill>
                <a:effectLst/>
              </a:rPr>
              <a:t>Applicant and witness sign and date.</a:t>
            </a:r>
            <a:endParaRPr kumimoji="0" lang="en-US" sz="1800" b="0" i="0" u="none" strike="noStrike" cap="none" normalizeH="0" baseline="0" dirty="0">
              <a:ln>
                <a:noFill/>
              </a:ln>
              <a:solidFill>
                <a:schemeClr val="tx1"/>
              </a:solidFill>
              <a:effectLst/>
            </a:endParaRPr>
          </a:p>
        </p:txBody>
      </p:sp>
      <p:sp>
        <p:nvSpPr>
          <p:cNvPr id="14" name="TextBox 13"/>
          <p:cNvSpPr txBox="1"/>
          <p:nvPr/>
        </p:nvSpPr>
        <p:spPr>
          <a:xfrm>
            <a:off x="123071" y="5671226"/>
            <a:ext cx="7338770" cy="1077218"/>
          </a:xfrm>
          <a:prstGeom prst="rect">
            <a:avLst/>
          </a:prstGeom>
          <a:solidFill>
            <a:srgbClr val="FF0000"/>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en-US" sz="1600" dirty="0">
                <a:solidFill>
                  <a:schemeClr val="bg1"/>
                </a:solidFill>
              </a:rPr>
              <a:t>If a subordinate commander, to the commander in block 5a, is accepted by the Marine and resolves the issue that subordinate commander is acknowledged in Part III and the Request for Mast is NOT forwarded any higher.  ONLY Commanders can be acknowledged in Part III.</a:t>
            </a:r>
          </a:p>
        </p:txBody>
      </p:sp>
    </p:spTree>
    <p:extLst>
      <p:ext uri="{BB962C8B-B14F-4D97-AF65-F5344CB8AC3E}">
        <p14:creationId xmlns:p14="http://schemas.microsoft.com/office/powerpoint/2010/main" val="40845085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r>
              <a:rPr lang="en-US">
                <a:solidFill>
                  <a:srgbClr val="000000"/>
                </a:solidFill>
              </a:rPr>
              <a:t>Slide </a:t>
            </a:r>
            <a:fld id="{FC17B0D6-DD8E-44FE-B3BC-9499845A4822}" type="slidenum">
              <a:rPr lang="en-US" smtClean="0">
                <a:solidFill>
                  <a:srgbClr val="000000"/>
                </a:solidFill>
              </a:rPr>
              <a:pPr>
                <a:defRPr/>
              </a:pPr>
              <a:t>13</a:t>
            </a:fld>
            <a:endParaRPr lang="en-US">
              <a:solidFill>
                <a:srgbClr val="000000"/>
              </a:solidFill>
            </a:endParaRPr>
          </a:p>
        </p:txBody>
      </p:sp>
      <p:sp>
        <p:nvSpPr>
          <p:cNvPr id="3" name="TextBox 11"/>
          <p:cNvSpPr txBox="1">
            <a:spLocks noChangeArrowheads="1"/>
          </p:cNvSpPr>
          <p:nvPr/>
        </p:nvSpPr>
        <p:spPr bwMode="auto">
          <a:xfrm>
            <a:off x="922997" y="259456"/>
            <a:ext cx="8192428" cy="821523"/>
          </a:xfrm>
          <a:prstGeom prst="rect">
            <a:avLst/>
          </a:prstGeom>
          <a:noFill/>
          <a:ln w="9525">
            <a:noFill/>
            <a:miter lim="800000"/>
            <a:headEnd/>
            <a:tailEnd/>
          </a:ln>
        </p:spPr>
        <p:txBody>
          <a:bodyPr wrap="square" lIns="82058" tIns="41029" rIns="82058" bIns="41029">
            <a:spAutoFit/>
          </a:bodyPr>
          <a:lstStyle/>
          <a:p>
            <a:pPr algn="ctr">
              <a:defRPr/>
            </a:pPr>
            <a:r>
              <a:rPr lang="en-US" sz="4800" dirty="0">
                <a:solidFill>
                  <a:srgbClr val="000066"/>
                </a:solidFill>
                <a:effectLst>
                  <a:outerShdw blurRad="38100" dist="38100" dir="2700000" algn="tl">
                    <a:srgbClr val="000000">
                      <a:alpha val="43137"/>
                    </a:srgbClr>
                  </a:outerShdw>
                </a:effectLst>
              </a:rPr>
              <a:t>Assistance</a:t>
            </a:r>
          </a:p>
        </p:txBody>
      </p:sp>
      <p:sp>
        <p:nvSpPr>
          <p:cNvPr id="4" name="TextBox 3"/>
          <p:cNvSpPr txBox="1"/>
          <p:nvPr/>
        </p:nvSpPr>
        <p:spPr>
          <a:xfrm>
            <a:off x="435819" y="2163462"/>
            <a:ext cx="8306522" cy="2554545"/>
          </a:xfrm>
          <a:prstGeom prst="rect">
            <a:avLst/>
          </a:prstGeom>
          <a:noFill/>
        </p:spPr>
        <p:txBody>
          <a:bodyPr wrap="square" rtlCol="0">
            <a:spAutoFit/>
          </a:bodyPr>
          <a:lstStyle/>
          <a:p>
            <a:r>
              <a:rPr lang="en-US" sz="2000" dirty="0">
                <a:solidFill>
                  <a:srgbClr val="000066"/>
                </a:solidFill>
              </a:rPr>
              <a:t>Marines, Sailors, or Officers needing assistance with completing the NAVMC 11296 can contact the chain of command or:</a:t>
            </a:r>
          </a:p>
          <a:p>
            <a:endParaRPr lang="en-US" sz="2000" dirty="0">
              <a:solidFill>
                <a:srgbClr val="000066"/>
              </a:solidFill>
            </a:endParaRPr>
          </a:p>
          <a:p>
            <a:pPr marL="800100" lvl="1" indent="-342900">
              <a:buFont typeface="Courier New" panose="02070309020205020404" pitchFamily="49" charset="0"/>
              <a:buChar char="o"/>
            </a:pPr>
            <a:r>
              <a:rPr lang="en-US" sz="2000" dirty="0">
                <a:solidFill>
                  <a:srgbClr val="000066"/>
                </a:solidFill>
              </a:rPr>
              <a:t>First Sergeant</a:t>
            </a:r>
          </a:p>
          <a:p>
            <a:pPr marL="800100" lvl="1" indent="-342900">
              <a:buFont typeface="Courier New" panose="02070309020205020404" pitchFamily="49" charset="0"/>
              <a:buChar char="o"/>
            </a:pPr>
            <a:r>
              <a:rPr lang="en-US" sz="2000" dirty="0">
                <a:solidFill>
                  <a:srgbClr val="000066"/>
                </a:solidFill>
              </a:rPr>
              <a:t>Sergeant Major</a:t>
            </a:r>
          </a:p>
          <a:p>
            <a:pPr marL="800100" lvl="1" indent="-342900">
              <a:buFont typeface="Courier New" panose="02070309020205020404" pitchFamily="49" charset="0"/>
              <a:buChar char="o"/>
            </a:pPr>
            <a:r>
              <a:rPr lang="en-US" sz="2000" dirty="0">
                <a:solidFill>
                  <a:srgbClr val="000066"/>
                </a:solidFill>
              </a:rPr>
              <a:t>Executive Officer</a:t>
            </a:r>
          </a:p>
          <a:p>
            <a:pPr marL="800100" lvl="1" indent="-342900">
              <a:buFont typeface="Courier New" panose="02070309020205020404" pitchFamily="49" charset="0"/>
              <a:buChar char="o"/>
            </a:pPr>
            <a:r>
              <a:rPr lang="en-US" sz="2000" dirty="0"/>
              <a:t>OTHER POCs </a:t>
            </a:r>
            <a:r>
              <a:rPr lang="en-US" sz="2000" dirty="0">
                <a:solidFill>
                  <a:srgbClr val="000066"/>
                </a:solidFill>
              </a:rPr>
              <a:t>(e.g. S-1 Chief, EOR, Platoon Sergeant)</a:t>
            </a:r>
          </a:p>
          <a:p>
            <a:pPr marL="800100" lvl="1" indent="-342900">
              <a:buFont typeface="Courier New" panose="02070309020205020404" pitchFamily="49" charset="0"/>
              <a:buChar char="o"/>
            </a:pPr>
            <a:r>
              <a:rPr lang="en-US" sz="2000" dirty="0"/>
              <a:t>MCS</a:t>
            </a:r>
            <a:r>
              <a:rPr lang="en-US" sz="2000" dirty="0">
                <a:solidFill>
                  <a:srgbClr val="000066"/>
                </a:solidFill>
              </a:rPr>
              <a:t> </a:t>
            </a:r>
            <a:r>
              <a:rPr lang="en-US" sz="2000">
                <a:solidFill>
                  <a:srgbClr val="000066"/>
                </a:solidFill>
              </a:rPr>
              <a:t>Inspector General</a:t>
            </a:r>
            <a:endParaRPr lang="en-US" sz="2000" dirty="0">
              <a:solidFill>
                <a:srgbClr val="000066"/>
              </a:solidFill>
            </a:endParaRPr>
          </a:p>
        </p:txBody>
      </p:sp>
    </p:spTree>
    <p:extLst>
      <p:ext uri="{BB962C8B-B14F-4D97-AF65-F5344CB8AC3E}">
        <p14:creationId xmlns:p14="http://schemas.microsoft.com/office/powerpoint/2010/main" val="2173959688"/>
      </p:ext>
    </p:extLst>
  </p:cSld>
  <p:clrMapOvr>
    <a:masterClrMapping/>
  </p:clrMapOvr>
  <p:transition>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9"/>
          <p:cNvSpPr txBox="1">
            <a:spLocks/>
          </p:cNvSpPr>
          <p:nvPr/>
        </p:nvSpPr>
        <p:spPr>
          <a:xfrm>
            <a:off x="8486775" y="6457950"/>
            <a:ext cx="628650" cy="36195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5A921E0E-9D53-4E9B-A956-8A276E6853E2}" type="slidenum">
              <a:rPr kumimoji="0" lang="en-US" sz="1200" b="1" i="0" u="none" strike="noStrike" kern="1200" cap="none" spc="0" normalizeH="0" baseline="0" noProof="0" smtClean="0">
                <a:ln>
                  <a:noFill/>
                </a:ln>
                <a:solidFill>
                  <a:srgbClr val="000048"/>
                </a:solidFill>
                <a:effectLst/>
                <a:uLnTx/>
                <a:uFillTx/>
                <a:latin typeface="Arial"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14</a:t>
            </a:fld>
            <a:endParaRPr kumimoji="0" lang="en-US" sz="1200" b="1" i="0" u="none" strike="noStrike" kern="1200" cap="none" spc="0" normalizeH="0" baseline="0" noProof="0" dirty="0">
              <a:ln>
                <a:noFill/>
              </a:ln>
              <a:solidFill>
                <a:srgbClr val="000048"/>
              </a:solidFill>
              <a:effectLst/>
              <a:uLnTx/>
              <a:uFillTx/>
              <a:latin typeface="Arial" charset="0"/>
              <a:ea typeface="+mn-ea"/>
              <a:cs typeface="+mn-cs"/>
            </a:endParaRPr>
          </a:p>
        </p:txBody>
      </p:sp>
      <p:sp>
        <p:nvSpPr>
          <p:cNvPr id="6" name="TextBox 11"/>
          <p:cNvSpPr txBox="1">
            <a:spLocks noChangeArrowheads="1"/>
          </p:cNvSpPr>
          <p:nvPr/>
        </p:nvSpPr>
        <p:spPr bwMode="auto">
          <a:xfrm>
            <a:off x="463296" y="278706"/>
            <a:ext cx="8229600" cy="821523"/>
          </a:xfrm>
          <a:prstGeom prst="rect">
            <a:avLst/>
          </a:prstGeom>
          <a:noFill/>
          <a:ln w="9525">
            <a:noFill/>
            <a:miter lim="800000"/>
            <a:headEnd/>
            <a:tailEnd/>
          </a:ln>
        </p:spPr>
        <p:txBody>
          <a:bodyPr wrap="square" lIns="82058" tIns="41029" rIns="82058" bIns="41029">
            <a:spAutoFit/>
          </a:bodyPr>
          <a:lstStyle/>
          <a:p>
            <a:pPr algn="ctr" eaLnBrk="0" fontAlgn="auto" hangingPunct="0">
              <a:spcBef>
                <a:spcPts val="0"/>
              </a:spcBef>
              <a:spcAft>
                <a:spcPts val="0"/>
              </a:spcAft>
              <a:defRPr/>
            </a:pPr>
            <a:r>
              <a:rPr lang="en-US" sz="4800" dirty="0">
                <a:solidFill>
                  <a:srgbClr val="000066"/>
                </a:solidFill>
                <a:effectLst>
                  <a:outerShdw blurRad="38100" dist="38100" dir="2700000" algn="tl">
                    <a:srgbClr val="000000">
                      <a:alpha val="43137"/>
                    </a:srgbClr>
                  </a:outerShdw>
                </a:effectLst>
                <a:latin typeface="+mn-lt"/>
              </a:rPr>
              <a:t>Questions</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9189" y="1310871"/>
            <a:ext cx="8241591" cy="5472933"/>
          </a:xfrm>
          <a:prstGeom prst="rect">
            <a:avLst/>
          </a:prstGeom>
          <a:solidFill>
            <a:schemeClr val="tx1"/>
          </a:solidFill>
          <a:ln>
            <a:solidFill>
              <a:schemeClr val="tx1"/>
            </a:solid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5"/>
          <p:cNvSpPr txBox="1">
            <a:spLocks noChangeArrowheads="1"/>
          </p:cNvSpPr>
          <p:nvPr/>
        </p:nvSpPr>
        <p:spPr bwMode="auto">
          <a:xfrm>
            <a:off x="4412238" y="457200"/>
            <a:ext cx="184150" cy="368300"/>
          </a:xfrm>
          <a:prstGeom prst="rect">
            <a:avLst/>
          </a:prstGeom>
          <a:noFill/>
          <a:ln w="9525">
            <a:noFill/>
            <a:miter lim="800000"/>
            <a:headEnd/>
            <a:tailEnd/>
          </a:ln>
        </p:spPr>
        <p:txBody>
          <a:bodyPr wrap="none" lIns="91429" tIns="45714" rIns="91429" bIns="45714">
            <a:spAutoFit/>
          </a:bodyPr>
          <a:lstStyle/>
          <a:p>
            <a:pPr algn="ctr"/>
            <a:endParaRPr lang="en-US" dirty="0"/>
          </a:p>
        </p:txBody>
      </p:sp>
      <p:sp>
        <p:nvSpPr>
          <p:cNvPr id="15364" name="TextBox 11"/>
          <p:cNvSpPr txBox="1">
            <a:spLocks noChangeArrowheads="1"/>
          </p:cNvSpPr>
          <p:nvPr/>
        </p:nvSpPr>
        <p:spPr bwMode="auto">
          <a:xfrm>
            <a:off x="475488" y="269081"/>
            <a:ext cx="8201025" cy="821523"/>
          </a:xfrm>
          <a:prstGeom prst="rect">
            <a:avLst/>
          </a:prstGeom>
          <a:noFill/>
          <a:ln w="9525">
            <a:noFill/>
            <a:miter lim="800000"/>
            <a:headEnd/>
            <a:tailEnd/>
          </a:ln>
        </p:spPr>
        <p:txBody>
          <a:bodyPr wrap="square" lIns="82058" tIns="41029" rIns="82058" bIns="41029">
            <a:spAutoFit/>
          </a:bodyPr>
          <a:lstStyle/>
          <a:p>
            <a:pPr algn="ctr">
              <a:defRPr/>
            </a:pPr>
            <a:r>
              <a:rPr lang="en-US" sz="4800" dirty="0">
                <a:solidFill>
                  <a:srgbClr val="000066"/>
                </a:solidFill>
                <a:effectLst>
                  <a:outerShdw blurRad="38100" dist="38100" dir="2700000" algn="tl">
                    <a:srgbClr val="000000">
                      <a:alpha val="43137"/>
                    </a:srgbClr>
                  </a:outerShdw>
                </a:effectLst>
              </a:rPr>
              <a:t>Request Mast Agenda</a:t>
            </a:r>
          </a:p>
        </p:txBody>
      </p:sp>
      <p:sp>
        <p:nvSpPr>
          <p:cNvPr id="10" name="Slide Number Placeholder 9"/>
          <p:cNvSpPr txBox="1">
            <a:spLocks/>
          </p:cNvSpPr>
          <p:nvPr/>
        </p:nvSpPr>
        <p:spPr>
          <a:xfrm>
            <a:off x="8486775" y="6457950"/>
            <a:ext cx="628650" cy="36195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5A921E0E-9D53-4E9B-A956-8A276E6853E2}" type="slidenum">
              <a:rPr kumimoji="0" lang="en-US" sz="1200" b="1" i="0" u="none" strike="noStrike" kern="1200" cap="none" spc="0" normalizeH="0" baseline="0" noProof="0" smtClean="0">
                <a:ln>
                  <a:noFill/>
                </a:ln>
                <a:solidFill>
                  <a:srgbClr val="000048"/>
                </a:solidFill>
                <a:effectLst/>
                <a:uLnTx/>
                <a:uFillTx/>
                <a:latin typeface="Arial"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2</a:t>
            </a:fld>
            <a:endParaRPr kumimoji="0" lang="en-US" sz="1200" b="1" i="0" u="none" strike="noStrike" kern="1200" cap="none" spc="0" normalizeH="0" baseline="0" noProof="0" dirty="0">
              <a:ln>
                <a:noFill/>
              </a:ln>
              <a:solidFill>
                <a:srgbClr val="000048"/>
              </a:solidFill>
              <a:effectLst/>
              <a:uLnTx/>
              <a:uFillTx/>
              <a:latin typeface="Arial" charset="0"/>
              <a:ea typeface="+mn-ea"/>
              <a:cs typeface="+mn-cs"/>
            </a:endParaRPr>
          </a:p>
        </p:txBody>
      </p:sp>
      <p:sp>
        <p:nvSpPr>
          <p:cNvPr id="3" name="TextBox 2"/>
          <p:cNvSpPr txBox="1"/>
          <p:nvPr/>
        </p:nvSpPr>
        <p:spPr>
          <a:xfrm>
            <a:off x="914400" y="4717344"/>
            <a:ext cx="7315200" cy="2062103"/>
          </a:xfrm>
          <a:prstGeom prst="rect">
            <a:avLst/>
          </a:prstGeom>
          <a:noFill/>
        </p:spPr>
        <p:txBody>
          <a:bodyPr wrap="square" rtlCol="0">
            <a:spAutoFit/>
          </a:bodyPr>
          <a:lstStyle/>
          <a:p>
            <a:pPr marL="457200" indent="-457200">
              <a:buFont typeface="Wingdings" panose="05000000000000000000" pitchFamily="2" charset="2"/>
              <a:buChar char="§"/>
            </a:pPr>
            <a:r>
              <a:rPr lang="en-US" dirty="0">
                <a:solidFill>
                  <a:srgbClr val="000066"/>
                </a:solidFill>
              </a:rPr>
              <a:t>History &amp; purpose of Mast</a:t>
            </a:r>
          </a:p>
          <a:p>
            <a:pPr marL="457200" indent="-457200">
              <a:buFont typeface="Wingdings" panose="05000000000000000000" pitchFamily="2" charset="2"/>
              <a:buChar char="§"/>
            </a:pPr>
            <a:r>
              <a:rPr lang="en-US" dirty="0">
                <a:solidFill>
                  <a:srgbClr val="000066"/>
                </a:solidFill>
              </a:rPr>
              <a:t>Policy for Requesting Mast</a:t>
            </a:r>
          </a:p>
          <a:p>
            <a:pPr marL="457200" indent="-457200">
              <a:buFont typeface="Wingdings" panose="05000000000000000000" pitchFamily="2" charset="2"/>
              <a:buChar char="§"/>
            </a:pPr>
            <a:r>
              <a:rPr lang="en-US" dirty="0">
                <a:solidFill>
                  <a:srgbClr val="000066"/>
                </a:solidFill>
              </a:rPr>
              <a:t>Procedures for Requesting Mast</a:t>
            </a:r>
          </a:p>
          <a:p>
            <a:pPr marL="457200" indent="-457200">
              <a:buFont typeface="Wingdings" panose="05000000000000000000" pitchFamily="2" charset="2"/>
              <a:buChar char="§"/>
            </a:pPr>
            <a:r>
              <a:rPr lang="en-US" dirty="0">
                <a:solidFill>
                  <a:srgbClr val="000066"/>
                </a:solidFill>
              </a:rPr>
              <a:t>Assistance</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736" t="2722" r="1521" b="3886"/>
          <a:stretch/>
        </p:blipFill>
        <p:spPr>
          <a:xfrm>
            <a:off x="1231900" y="1435100"/>
            <a:ext cx="6629400" cy="3187700"/>
          </a:xfrm>
          <a:prstGeom prst="rect">
            <a:avLst/>
          </a:prstGeom>
          <a:effectLst>
            <a:outerShdw blurRad="50800" dist="38100" dir="2700000" algn="tl" rotWithShape="0">
              <a:prstClr val="black">
                <a:alpha val="40000"/>
              </a:prstClr>
            </a:outerShdw>
          </a:effec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5"/>
          <p:cNvSpPr txBox="1">
            <a:spLocks noChangeArrowheads="1"/>
          </p:cNvSpPr>
          <p:nvPr/>
        </p:nvSpPr>
        <p:spPr bwMode="auto">
          <a:xfrm>
            <a:off x="4412238" y="457200"/>
            <a:ext cx="184150" cy="368300"/>
          </a:xfrm>
          <a:prstGeom prst="rect">
            <a:avLst/>
          </a:prstGeom>
          <a:noFill/>
          <a:ln w="9525">
            <a:noFill/>
            <a:miter lim="800000"/>
            <a:headEnd/>
            <a:tailEnd/>
          </a:ln>
        </p:spPr>
        <p:txBody>
          <a:bodyPr wrap="none" lIns="91429" tIns="45714" rIns="91429" bIns="45714">
            <a:spAutoFit/>
          </a:bodyPr>
          <a:lstStyle/>
          <a:p>
            <a:pPr algn="ctr"/>
            <a:endParaRPr lang="en-US" dirty="0"/>
          </a:p>
        </p:txBody>
      </p:sp>
      <p:sp>
        <p:nvSpPr>
          <p:cNvPr id="15364" name="TextBox 11"/>
          <p:cNvSpPr txBox="1">
            <a:spLocks noChangeArrowheads="1"/>
          </p:cNvSpPr>
          <p:nvPr/>
        </p:nvSpPr>
        <p:spPr bwMode="auto">
          <a:xfrm>
            <a:off x="453671" y="249831"/>
            <a:ext cx="8239225" cy="821523"/>
          </a:xfrm>
          <a:prstGeom prst="rect">
            <a:avLst/>
          </a:prstGeom>
          <a:noFill/>
          <a:ln w="9525">
            <a:noFill/>
            <a:miter lim="800000"/>
            <a:headEnd/>
            <a:tailEnd/>
          </a:ln>
        </p:spPr>
        <p:txBody>
          <a:bodyPr wrap="square" lIns="82058" tIns="41029" rIns="82058" bIns="41029">
            <a:spAutoFit/>
          </a:bodyPr>
          <a:lstStyle/>
          <a:p>
            <a:pPr algn="ctr">
              <a:defRPr/>
            </a:pPr>
            <a:r>
              <a:rPr lang="en-US" sz="4800" dirty="0">
                <a:solidFill>
                  <a:srgbClr val="000066"/>
                </a:solidFill>
                <a:effectLst>
                  <a:outerShdw blurRad="38100" dist="38100" dir="2700000" algn="tl">
                    <a:srgbClr val="000000">
                      <a:alpha val="43137"/>
                    </a:srgbClr>
                  </a:outerShdw>
                </a:effectLst>
              </a:rPr>
              <a:t>The History of Mast</a:t>
            </a:r>
          </a:p>
        </p:txBody>
      </p:sp>
      <p:sp>
        <p:nvSpPr>
          <p:cNvPr id="10" name="Slide Number Placeholder 9"/>
          <p:cNvSpPr txBox="1">
            <a:spLocks/>
          </p:cNvSpPr>
          <p:nvPr/>
        </p:nvSpPr>
        <p:spPr>
          <a:xfrm>
            <a:off x="8486775" y="6457950"/>
            <a:ext cx="628650" cy="36195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5A921E0E-9D53-4E9B-A956-8A276E6853E2}" type="slidenum">
              <a:rPr kumimoji="0" lang="en-US" sz="1200" b="1" i="0" u="none" strike="noStrike" kern="1200" cap="none" spc="0" normalizeH="0" baseline="0" noProof="0" smtClean="0">
                <a:ln>
                  <a:noFill/>
                </a:ln>
                <a:solidFill>
                  <a:srgbClr val="000048"/>
                </a:solidFill>
                <a:effectLst/>
                <a:uLnTx/>
                <a:uFillTx/>
                <a:latin typeface="Arial"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3</a:t>
            </a:fld>
            <a:endParaRPr kumimoji="0" lang="en-US" sz="1200" b="1" i="0" u="none" strike="noStrike" kern="1200" cap="none" spc="0" normalizeH="0" baseline="0" noProof="0" dirty="0">
              <a:ln>
                <a:noFill/>
              </a:ln>
              <a:solidFill>
                <a:srgbClr val="000048"/>
              </a:solidFill>
              <a:effectLst/>
              <a:uLnTx/>
              <a:uFillTx/>
              <a:latin typeface="Arial" charset="0"/>
              <a:ea typeface="+mn-ea"/>
              <a:cs typeface="+mn-cs"/>
            </a:endParaRPr>
          </a:p>
        </p:txBody>
      </p:sp>
      <p:sp>
        <p:nvSpPr>
          <p:cNvPr id="3" name="TextBox 2"/>
          <p:cNvSpPr txBox="1"/>
          <p:nvPr/>
        </p:nvSpPr>
        <p:spPr>
          <a:xfrm>
            <a:off x="0" y="1750970"/>
            <a:ext cx="4812631" cy="3785652"/>
          </a:xfrm>
          <a:prstGeom prst="rect">
            <a:avLst/>
          </a:prstGeom>
          <a:noFill/>
        </p:spPr>
        <p:txBody>
          <a:bodyPr wrap="square" rtlCol="0">
            <a:spAutoFit/>
          </a:bodyPr>
          <a:lstStyle/>
          <a:p>
            <a:pPr marL="341313" indent="-341313">
              <a:buFont typeface="Wingdings" panose="05000000000000000000" pitchFamily="2" charset="2"/>
              <a:buChar char="§"/>
            </a:pPr>
            <a:r>
              <a:rPr lang="en-US" sz="2400" dirty="0">
                <a:solidFill>
                  <a:srgbClr val="000066"/>
                </a:solidFill>
              </a:rPr>
              <a:t>Naval tradition</a:t>
            </a:r>
          </a:p>
          <a:p>
            <a:pPr marL="341313" indent="-341313">
              <a:buFont typeface="Wingdings" panose="05000000000000000000" pitchFamily="2" charset="2"/>
              <a:buChar char="§"/>
            </a:pPr>
            <a:r>
              <a:rPr lang="en-US" sz="2400" dirty="0">
                <a:solidFill>
                  <a:srgbClr val="000066"/>
                </a:solidFill>
              </a:rPr>
              <a:t>Commander’s interaction with ship’s crew</a:t>
            </a:r>
          </a:p>
          <a:p>
            <a:pPr marL="341313" lvl="1" indent="-341313">
              <a:buFont typeface="Wingdings" panose="05000000000000000000" pitchFamily="2" charset="2"/>
              <a:buChar char="§"/>
            </a:pPr>
            <a:r>
              <a:rPr lang="en-US" sz="2400" dirty="0">
                <a:solidFill>
                  <a:srgbClr val="000066"/>
                </a:solidFill>
              </a:rPr>
              <a:t>Dispense punishment</a:t>
            </a:r>
          </a:p>
          <a:p>
            <a:pPr marL="341313" lvl="1" indent="-341313">
              <a:buFont typeface="Wingdings" panose="05000000000000000000" pitchFamily="2" charset="2"/>
              <a:buChar char="§"/>
            </a:pPr>
            <a:r>
              <a:rPr lang="en-US" sz="2400" dirty="0">
                <a:solidFill>
                  <a:srgbClr val="000066"/>
                </a:solidFill>
              </a:rPr>
              <a:t>Present awards</a:t>
            </a:r>
          </a:p>
          <a:p>
            <a:pPr marL="341313" lvl="1" indent="-341313">
              <a:buFont typeface="Wingdings" panose="05000000000000000000" pitchFamily="2" charset="2"/>
              <a:buChar char="§"/>
            </a:pPr>
            <a:r>
              <a:rPr lang="en-US" sz="2400" dirty="0">
                <a:solidFill>
                  <a:srgbClr val="000066"/>
                </a:solidFill>
              </a:rPr>
              <a:t>Accept grievances</a:t>
            </a:r>
          </a:p>
          <a:p>
            <a:pPr marL="341313" indent="-341313">
              <a:buFont typeface="Wingdings" panose="05000000000000000000" pitchFamily="2" charset="2"/>
              <a:buChar char="§"/>
            </a:pPr>
            <a:r>
              <a:rPr lang="en-US" sz="2400" dirty="0">
                <a:solidFill>
                  <a:srgbClr val="000066"/>
                </a:solidFill>
              </a:rPr>
              <a:t>Ship’s crew had guaranteed right to speak to their Commander</a:t>
            </a:r>
          </a:p>
          <a:p>
            <a:pPr marL="341313" indent="-341313">
              <a:buFont typeface="Wingdings" panose="05000000000000000000" pitchFamily="2" charset="2"/>
              <a:buChar char="§"/>
            </a:pPr>
            <a:r>
              <a:rPr lang="en-US" sz="2400" dirty="0">
                <a:solidFill>
                  <a:srgbClr val="000066"/>
                </a:solidFill>
              </a:rPr>
              <a:t>Solutions were not assured</a:t>
            </a:r>
            <a:endParaRPr lang="en-US" dirty="0">
              <a:solidFill>
                <a:srgbClr val="000066"/>
              </a:solidFill>
            </a:endParaRP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3609" t="9624" r="8224" b="7368"/>
          <a:stretch/>
        </p:blipFill>
        <p:spPr>
          <a:xfrm>
            <a:off x="4596388" y="1750970"/>
            <a:ext cx="4469827" cy="376349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2445097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5"/>
          <p:cNvSpPr txBox="1">
            <a:spLocks noChangeArrowheads="1"/>
          </p:cNvSpPr>
          <p:nvPr/>
        </p:nvSpPr>
        <p:spPr bwMode="auto">
          <a:xfrm>
            <a:off x="4412238" y="457200"/>
            <a:ext cx="184150" cy="368300"/>
          </a:xfrm>
          <a:prstGeom prst="rect">
            <a:avLst/>
          </a:prstGeom>
          <a:noFill/>
          <a:ln w="9525">
            <a:noFill/>
            <a:miter lim="800000"/>
            <a:headEnd/>
            <a:tailEnd/>
          </a:ln>
        </p:spPr>
        <p:txBody>
          <a:bodyPr wrap="none" lIns="91429" tIns="45714" rIns="91429" bIns="45714">
            <a:spAutoFit/>
          </a:bodyPr>
          <a:lstStyle/>
          <a:p>
            <a:pPr algn="ctr"/>
            <a:endParaRPr lang="en-US" dirty="0"/>
          </a:p>
        </p:txBody>
      </p:sp>
      <p:sp>
        <p:nvSpPr>
          <p:cNvPr id="15364" name="TextBox 11"/>
          <p:cNvSpPr txBox="1">
            <a:spLocks noChangeArrowheads="1"/>
          </p:cNvSpPr>
          <p:nvPr/>
        </p:nvSpPr>
        <p:spPr bwMode="auto">
          <a:xfrm>
            <a:off x="472921" y="249831"/>
            <a:ext cx="8191400" cy="821523"/>
          </a:xfrm>
          <a:prstGeom prst="rect">
            <a:avLst/>
          </a:prstGeom>
          <a:noFill/>
          <a:ln w="9525">
            <a:noFill/>
            <a:miter lim="800000"/>
            <a:headEnd/>
            <a:tailEnd/>
          </a:ln>
        </p:spPr>
        <p:txBody>
          <a:bodyPr wrap="square" lIns="82058" tIns="41029" rIns="82058" bIns="41029">
            <a:spAutoFit/>
          </a:bodyPr>
          <a:lstStyle/>
          <a:p>
            <a:pPr algn="ctr">
              <a:defRPr/>
            </a:pPr>
            <a:r>
              <a:rPr lang="en-US" sz="4800" dirty="0">
                <a:solidFill>
                  <a:srgbClr val="000066"/>
                </a:solidFill>
                <a:effectLst>
                  <a:outerShdw blurRad="38100" dist="38100" dir="2700000" algn="tl">
                    <a:srgbClr val="000000">
                      <a:alpha val="43137"/>
                    </a:srgbClr>
                  </a:outerShdw>
                </a:effectLst>
              </a:rPr>
              <a:t>Purpose of Mast</a:t>
            </a:r>
          </a:p>
        </p:txBody>
      </p:sp>
      <p:sp>
        <p:nvSpPr>
          <p:cNvPr id="10" name="Slide Number Placeholder 9"/>
          <p:cNvSpPr txBox="1">
            <a:spLocks/>
          </p:cNvSpPr>
          <p:nvPr/>
        </p:nvSpPr>
        <p:spPr>
          <a:xfrm>
            <a:off x="8486775" y="6457950"/>
            <a:ext cx="628650" cy="36195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5A921E0E-9D53-4E9B-A956-8A276E6853E2}" type="slidenum">
              <a:rPr kumimoji="0" lang="en-US" sz="1200" b="1" i="0" u="none" strike="noStrike" kern="1200" cap="none" spc="0" normalizeH="0" baseline="0" noProof="0" smtClean="0">
                <a:ln>
                  <a:noFill/>
                </a:ln>
                <a:solidFill>
                  <a:srgbClr val="000048"/>
                </a:solidFill>
                <a:effectLst/>
                <a:uLnTx/>
                <a:uFillTx/>
                <a:latin typeface="Arial"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4</a:t>
            </a:fld>
            <a:endParaRPr kumimoji="0" lang="en-US" sz="1200" b="1" i="0" u="none" strike="noStrike" kern="1200" cap="none" spc="0" normalizeH="0" baseline="0" noProof="0" dirty="0">
              <a:ln>
                <a:noFill/>
              </a:ln>
              <a:solidFill>
                <a:srgbClr val="000048"/>
              </a:solidFill>
              <a:effectLst/>
              <a:uLnTx/>
              <a:uFillTx/>
              <a:latin typeface="Arial" charset="0"/>
              <a:ea typeface="+mn-ea"/>
              <a:cs typeface="+mn-cs"/>
            </a:endParaRPr>
          </a:p>
        </p:txBody>
      </p:sp>
      <p:sp>
        <p:nvSpPr>
          <p:cNvPr id="3" name="TextBox 2"/>
          <p:cNvSpPr txBox="1"/>
          <p:nvPr/>
        </p:nvSpPr>
        <p:spPr>
          <a:xfrm>
            <a:off x="24388" y="1298222"/>
            <a:ext cx="9119612" cy="5632311"/>
          </a:xfrm>
          <a:prstGeom prst="rect">
            <a:avLst/>
          </a:prstGeom>
          <a:noFill/>
        </p:spPr>
        <p:txBody>
          <a:bodyPr wrap="square" numCol="2" rtlCol="0">
            <a:spAutoFit/>
          </a:bodyPr>
          <a:lstStyle/>
          <a:p>
            <a:pPr marL="341313" indent="-341313">
              <a:buFont typeface="Wingdings" panose="05000000000000000000" pitchFamily="2" charset="2"/>
              <a:buChar char="§"/>
            </a:pPr>
            <a:r>
              <a:rPr lang="en-US" sz="2400" dirty="0">
                <a:solidFill>
                  <a:srgbClr val="000066"/>
                </a:solidFill>
              </a:rPr>
              <a:t>Convey grievances directly to the Commander </a:t>
            </a:r>
          </a:p>
          <a:p>
            <a:pPr marL="341313" indent="-341313">
              <a:buFont typeface="Wingdings" panose="05000000000000000000" pitchFamily="2" charset="2"/>
              <a:buChar char="§"/>
            </a:pPr>
            <a:r>
              <a:rPr lang="en-US" sz="2400" dirty="0">
                <a:solidFill>
                  <a:srgbClr val="000066"/>
                </a:solidFill>
              </a:rPr>
              <a:t>Provides a personal  audience with Commander*</a:t>
            </a:r>
          </a:p>
          <a:p>
            <a:pPr marL="341313" indent="-341313">
              <a:buFont typeface="Wingdings" panose="05000000000000000000" pitchFamily="2" charset="2"/>
              <a:buChar char="§"/>
            </a:pPr>
            <a:r>
              <a:rPr lang="en-US" sz="2400" dirty="0">
                <a:solidFill>
                  <a:srgbClr val="000066"/>
                </a:solidFill>
              </a:rPr>
              <a:t>Expedite processing of urgent concerns</a:t>
            </a:r>
          </a:p>
          <a:p>
            <a:pPr marL="341313" indent="-341313">
              <a:buFont typeface="Wingdings" panose="05000000000000000000" pitchFamily="2" charset="2"/>
              <a:buChar char="§"/>
            </a:pPr>
            <a:r>
              <a:rPr lang="en-US" sz="2400" dirty="0">
                <a:solidFill>
                  <a:srgbClr val="000066"/>
                </a:solidFill>
              </a:rPr>
              <a:t>Should employ the entire Chain of Command to assist</a:t>
            </a:r>
          </a:p>
          <a:p>
            <a:pPr marL="341313" indent="-341313">
              <a:buFont typeface="Wingdings" panose="05000000000000000000" pitchFamily="2" charset="2"/>
              <a:buChar char="§"/>
            </a:pPr>
            <a:endParaRPr lang="en-US" sz="2400" dirty="0">
              <a:solidFill>
                <a:srgbClr val="000066"/>
              </a:solidFill>
            </a:endParaRPr>
          </a:p>
          <a:p>
            <a:pPr marL="457200" indent="-457200">
              <a:buFont typeface="Wingdings" panose="05000000000000000000" pitchFamily="2" charset="2"/>
              <a:buChar char="§"/>
            </a:pPr>
            <a:endParaRPr lang="en-US" sz="2400" dirty="0">
              <a:solidFill>
                <a:srgbClr val="000066"/>
              </a:solidFill>
            </a:endParaRPr>
          </a:p>
          <a:p>
            <a:pPr marL="457200" indent="-457200">
              <a:buFont typeface="Wingdings" panose="05000000000000000000" pitchFamily="2" charset="2"/>
              <a:buChar char="§"/>
            </a:pPr>
            <a:endParaRPr lang="en-US" sz="2400" dirty="0">
              <a:solidFill>
                <a:srgbClr val="000066"/>
              </a:solidFill>
            </a:endParaRPr>
          </a:p>
          <a:p>
            <a:pPr marL="457200" indent="-457200">
              <a:buFont typeface="Wingdings" panose="05000000000000000000" pitchFamily="2" charset="2"/>
              <a:buChar char="§"/>
            </a:pPr>
            <a:endParaRPr lang="en-US" sz="2400" dirty="0">
              <a:solidFill>
                <a:srgbClr val="000066"/>
              </a:solidFill>
            </a:endParaRPr>
          </a:p>
          <a:p>
            <a:pPr marL="457200" indent="-457200">
              <a:buFont typeface="Wingdings" panose="05000000000000000000" pitchFamily="2" charset="2"/>
              <a:buChar char="§"/>
            </a:pPr>
            <a:endParaRPr lang="en-US" sz="2400" dirty="0">
              <a:solidFill>
                <a:srgbClr val="000066"/>
              </a:solidFill>
            </a:endParaRPr>
          </a:p>
          <a:p>
            <a:pPr marL="457200" indent="-457200">
              <a:buFont typeface="Wingdings" panose="05000000000000000000" pitchFamily="2" charset="2"/>
              <a:buChar char="§"/>
            </a:pPr>
            <a:endParaRPr lang="en-US" sz="2400" dirty="0">
              <a:solidFill>
                <a:srgbClr val="000066"/>
              </a:solidFill>
            </a:endParaRPr>
          </a:p>
          <a:p>
            <a:pPr marL="457200" indent="-457200">
              <a:buFont typeface="Wingdings" panose="05000000000000000000" pitchFamily="2" charset="2"/>
              <a:buChar char="§"/>
            </a:pPr>
            <a:endParaRPr lang="en-US" sz="2400" dirty="0">
              <a:solidFill>
                <a:srgbClr val="000066"/>
              </a:solidFill>
            </a:endParaRPr>
          </a:p>
          <a:p>
            <a:pPr marL="341313" indent="-341313">
              <a:buFont typeface="Wingdings" panose="05000000000000000000" pitchFamily="2" charset="2"/>
              <a:buChar char="§"/>
            </a:pPr>
            <a:r>
              <a:rPr lang="en-US" sz="2400" dirty="0">
                <a:solidFill>
                  <a:srgbClr val="000066"/>
                </a:solidFill>
              </a:rPr>
              <a:t>Should not dismiss the “Chain of Concern”</a:t>
            </a:r>
          </a:p>
          <a:p>
            <a:pPr marL="341313" indent="-341313">
              <a:buFont typeface="Wingdings" panose="05000000000000000000" pitchFamily="2" charset="2"/>
              <a:buChar char="§"/>
            </a:pPr>
            <a:r>
              <a:rPr lang="en-US" sz="2400" dirty="0">
                <a:solidFill>
                  <a:srgbClr val="000066"/>
                </a:solidFill>
              </a:rPr>
              <a:t>Should not replace established staff functions</a:t>
            </a:r>
          </a:p>
          <a:p>
            <a:pPr marL="341313" indent="-341313">
              <a:buFont typeface="Wingdings" panose="05000000000000000000" pitchFamily="2" charset="2"/>
              <a:buChar char="§"/>
            </a:pPr>
            <a:r>
              <a:rPr lang="en-US" sz="2400" dirty="0">
                <a:solidFill>
                  <a:srgbClr val="000066"/>
                </a:solidFill>
              </a:rPr>
              <a:t>Should never supplant informal discourse</a:t>
            </a:r>
          </a:p>
          <a:p>
            <a:endParaRPr lang="en-US" sz="1600" dirty="0">
              <a:solidFill>
                <a:srgbClr val="000066"/>
              </a:solidFill>
            </a:endParaRP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244" t="343" r="15997" b="23101"/>
          <a:stretch/>
        </p:blipFill>
        <p:spPr>
          <a:xfrm>
            <a:off x="4627880" y="3613218"/>
            <a:ext cx="4256628" cy="2762868"/>
          </a:xfrm>
          <a:prstGeom prst="rect">
            <a:avLst/>
          </a:prstGeom>
          <a:effectLst>
            <a:outerShdw blurRad="50800" dist="38100" dir="2700000" algn="tl" rotWithShape="0">
              <a:prstClr val="black">
                <a:alpha val="40000"/>
              </a:prstClr>
            </a:outerShdw>
          </a:effectLst>
        </p:spPr>
      </p:pic>
      <p:sp>
        <p:nvSpPr>
          <p:cNvPr id="4" name="TextBox 3"/>
          <p:cNvSpPr txBox="1"/>
          <p:nvPr/>
        </p:nvSpPr>
        <p:spPr>
          <a:xfrm>
            <a:off x="472921" y="5734482"/>
            <a:ext cx="2965621" cy="738664"/>
          </a:xfrm>
          <a:prstGeom prst="rect">
            <a:avLst/>
          </a:prstGeom>
          <a:noFill/>
        </p:spPr>
        <p:txBody>
          <a:bodyPr wrap="square" rtlCol="0">
            <a:spAutoFit/>
          </a:bodyPr>
          <a:lstStyle/>
          <a:p>
            <a:r>
              <a:rPr lang="en-US" sz="1400" dirty="0">
                <a:solidFill>
                  <a:srgbClr val="000066"/>
                </a:solidFill>
              </a:rPr>
              <a:t>* Appearance with Commander should not present a conflict of interest or affect neutrality</a:t>
            </a:r>
          </a:p>
        </p:txBody>
      </p:sp>
    </p:spTree>
    <p:extLst>
      <p:ext uri="{BB962C8B-B14F-4D97-AF65-F5344CB8AC3E}">
        <p14:creationId xmlns:p14="http://schemas.microsoft.com/office/powerpoint/2010/main" val="42420479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5"/>
          <p:cNvSpPr txBox="1">
            <a:spLocks noChangeArrowheads="1"/>
          </p:cNvSpPr>
          <p:nvPr/>
        </p:nvSpPr>
        <p:spPr bwMode="auto">
          <a:xfrm>
            <a:off x="4412238" y="457200"/>
            <a:ext cx="184150" cy="368300"/>
          </a:xfrm>
          <a:prstGeom prst="rect">
            <a:avLst/>
          </a:prstGeom>
          <a:noFill/>
          <a:ln w="9525">
            <a:noFill/>
            <a:miter lim="800000"/>
            <a:headEnd/>
            <a:tailEnd/>
          </a:ln>
        </p:spPr>
        <p:txBody>
          <a:bodyPr wrap="none" lIns="91429" tIns="45714" rIns="91429" bIns="45714">
            <a:spAutoFit/>
          </a:bodyPr>
          <a:lstStyle/>
          <a:p>
            <a:pPr algn="ctr"/>
            <a:endParaRPr lang="en-US" dirty="0"/>
          </a:p>
        </p:txBody>
      </p:sp>
      <p:sp>
        <p:nvSpPr>
          <p:cNvPr id="15364" name="TextBox 11"/>
          <p:cNvSpPr txBox="1">
            <a:spLocks noChangeArrowheads="1"/>
          </p:cNvSpPr>
          <p:nvPr/>
        </p:nvSpPr>
        <p:spPr bwMode="auto">
          <a:xfrm>
            <a:off x="924025" y="249831"/>
            <a:ext cx="8191399" cy="821523"/>
          </a:xfrm>
          <a:prstGeom prst="rect">
            <a:avLst/>
          </a:prstGeom>
          <a:noFill/>
          <a:ln w="9525">
            <a:noFill/>
            <a:miter lim="800000"/>
            <a:headEnd/>
            <a:tailEnd/>
          </a:ln>
        </p:spPr>
        <p:txBody>
          <a:bodyPr wrap="square" lIns="82058" tIns="41029" rIns="82058" bIns="41029">
            <a:spAutoFit/>
          </a:bodyPr>
          <a:lstStyle/>
          <a:p>
            <a:pPr algn="ctr">
              <a:defRPr/>
            </a:pPr>
            <a:r>
              <a:rPr lang="en-US" sz="4800" dirty="0">
                <a:solidFill>
                  <a:srgbClr val="000066"/>
                </a:solidFill>
                <a:effectLst>
                  <a:outerShdw blurRad="38100" dist="38100" dir="2700000" algn="tl">
                    <a:srgbClr val="000000">
                      <a:alpha val="43137"/>
                    </a:srgbClr>
                  </a:outerShdw>
                </a:effectLst>
              </a:rPr>
              <a:t>Request Mast Policy</a:t>
            </a:r>
          </a:p>
        </p:txBody>
      </p:sp>
      <p:sp>
        <p:nvSpPr>
          <p:cNvPr id="10" name="Slide Number Placeholder 9"/>
          <p:cNvSpPr txBox="1">
            <a:spLocks/>
          </p:cNvSpPr>
          <p:nvPr/>
        </p:nvSpPr>
        <p:spPr>
          <a:xfrm>
            <a:off x="8486775" y="6457950"/>
            <a:ext cx="628650" cy="36195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5A921E0E-9D53-4E9B-A956-8A276E6853E2}" type="slidenum">
              <a:rPr kumimoji="0" lang="en-US" sz="1200" b="1" i="0" u="none" strike="noStrike" kern="1200" cap="none" spc="0" normalizeH="0" baseline="0" noProof="0" smtClean="0">
                <a:ln>
                  <a:noFill/>
                </a:ln>
                <a:solidFill>
                  <a:srgbClr val="000048"/>
                </a:solidFill>
                <a:effectLst/>
                <a:uLnTx/>
                <a:uFillTx/>
                <a:latin typeface="Arial"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5</a:t>
            </a:fld>
            <a:endParaRPr kumimoji="0" lang="en-US" sz="1200" b="1" i="0" u="none" strike="noStrike" kern="1200" cap="none" spc="0" normalizeH="0" baseline="0" noProof="0" dirty="0">
              <a:ln>
                <a:noFill/>
              </a:ln>
              <a:solidFill>
                <a:srgbClr val="000048"/>
              </a:solidFill>
              <a:effectLst/>
              <a:uLnTx/>
              <a:uFillTx/>
              <a:latin typeface="Arial" charset="0"/>
              <a:ea typeface="+mn-ea"/>
              <a:cs typeface="+mn-cs"/>
            </a:endParaRPr>
          </a:p>
        </p:txBody>
      </p:sp>
      <p:sp>
        <p:nvSpPr>
          <p:cNvPr id="3" name="TextBox 2"/>
          <p:cNvSpPr txBox="1"/>
          <p:nvPr/>
        </p:nvSpPr>
        <p:spPr>
          <a:xfrm>
            <a:off x="215901" y="3701775"/>
            <a:ext cx="5981700" cy="2800767"/>
          </a:xfrm>
          <a:prstGeom prst="rect">
            <a:avLst/>
          </a:prstGeom>
          <a:noFill/>
        </p:spPr>
        <p:txBody>
          <a:bodyPr wrap="square" rtlCol="0">
            <a:spAutoFit/>
          </a:bodyPr>
          <a:lstStyle/>
          <a:p>
            <a:pPr marL="341313" indent="-341313">
              <a:buFont typeface="Wingdings" panose="05000000000000000000" pitchFamily="2" charset="2"/>
              <a:buChar char="§"/>
            </a:pPr>
            <a:r>
              <a:rPr lang="en-US" sz="2000" dirty="0">
                <a:solidFill>
                  <a:srgbClr val="000066"/>
                </a:solidFill>
              </a:rPr>
              <a:t>MCO 1700.23G</a:t>
            </a:r>
          </a:p>
          <a:p>
            <a:pPr marL="341313" indent="-341313">
              <a:buFont typeface="Wingdings" panose="05000000000000000000" pitchFamily="2" charset="2"/>
              <a:buChar char="§"/>
            </a:pPr>
            <a:r>
              <a:rPr lang="en-US" sz="2000" dirty="0">
                <a:solidFill>
                  <a:srgbClr val="000066"/>
                </a:solidFill>
              </a:rPr>
              <a:t>NAVMC 11296 (form)</a:t>
            </a:r>
          </a:p>
          <a:p>
            <a:pPr marL="341313" indent="-341313">
              <a:buFont typeface="Wingdings" panose="05000000000000000000" pitchFamily="2" charset="2"/>
              <a:buChar char="§"/>
            </a:pPr>
            <a:r>
              <a:rPr lang="en-US" sz="2000" dirty="0">
                <a:solidFill>
                  <a:srgbClr val="000066"/>
                </a:solidFill>
              </a:rPr>
              <a:t>Are there better avenues of redress?</a:t>
            </a:r>
          </a:p>
          <a:p>
            <a:pPr marL="341313" indent="-341313">
              <a:buFont typeface="Wingdings" panose="05000000000000000000" pitchFamily="2" charset="2"/>
              <a:buChar char="§"/>
            </a:pPr>
            <a:r>
              <a:rPr lang="en-US" sz="2000" dirty="0">
                <a:solidFill>
                  <a:srgbClr val="000066"/>
                </a:solidFill>
              </a:rPr>
              <a:t>Not appropriate for Mast:</a:t>
            </a:r>
          </a:p>
          <a:p>
            <a:pPr marL="804863" lvl="1" indent="-347663">
              <a:buFont typeface="Courier New" panose="02070309020205020404" pitchFamily="49" charset="0"/>
              <a:buChar char="o"/>
            </a:pPr>
            <a:r>
              <a:rPr lang="en-US" sz="2000" dirty="0">
                <a:solidFill>
                  <a:srgbClr val="000066"/>
                </a:solidFill>
              </a:rPr>
              <a:t>Nuisance requests</a:t>
            </a:r>
          </a:p>
          <a:p>
            <a:pPr marL="804863" lvl="1" indent="-347663">
              <a:buFont typeface="Courier New" panose="02070309020205020404" pitchFamily="49" charset="0"/>
              <a:buChar char="o"/>
            </a:pPr>
            <a:r>
              <a:rPr lang="en-US" sz="2000" dirty="0">
                <a:solidFill>
                  <a:srgbClr val="000066"/>
                </a:solidFill>
              </a:rPr>
              <a:t>Matters dealing w/ UCMJ or ADSEP</a:t>
            </a:r>
          </a:p>
          <a:p>
            <a:pPr marL="1262063" lvl="3" indent="-347663">
              <a:buFont typeface="Wingdings" panose="05000000000000000000" pitchFamily="2" charset="2"/>
              <a:buChar char="§"/>
            </a:pPr>
            <a:r>
              <a:rPr lang="en-US" sz="1600" dirty="0">
                <a:solidFill>
                  <a:srgbClr val="000066"/>
                </a:solidFill>
              </a:rPr>
              <a:t>Contemplated, pending, in progress, or final </a:t>
            </a:r>
          </a:p>
          <a:p>
            <a:pPr marL="804863" lvl="1" indent="-347663">
              <a:buFont typeface="Courier New" panose="02070309020205020404" pitchFamily="49" charset="0"/>
              <a:buChar char="o"/>
            </a:pPr>
            <a:r>
              <a:rPr lang="en-US" sz="2000" dirty="0">
                <a:solidFill>
                  <a:srgbClr val="000066"/>
                </a:solidFill>
              </a:rPr>
              <a:t>Administrative Actions</a:t>
            </a:r>
          </a:p>
          <a:p>
            <a:pPr marL="804863" lvl="1" indent="-347663">
              <a:buFont typeface="Courier New" panose="02070309020205020404" pitchFamily="49" charset="0"/>
              <a:buChar char="o"/>
            </a:pPr>
            <a:r>
              <a:rPr lang="en-US" sz="2000" dirty="0">
                <a:solidFill>
                  <a:srgbClr val="000066"/>
                </a:solidFill>
              </a:rPr>
              <a:t>Performance Evaluation</a:t>
            </a: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11686" r="22354"/>
          <a:stretch/>
        </p:blipFill>
        <p:spPr>
          <a:xfrm>
            <a:off x="6423387" y="1365954"/>
            <a:ext cx="2698044" cy="5453945"/>
          </a:xfrm>
          <a:prstGeom prst="rect">
            <a:avLst/>
          </a:prstGeom>
        </p:spPr>
      </p:pic>
      <p:sp>
        <p:nvSpPr>
          <p:cNvPr id="8" name="Rectangle 7"/>
          <p:cNvSpPr/>
          <p:nvPr/>
        </p:nvSpPr>
        <p:spPr>
          <a:xfrm>
            <a:off x="190500" y="1385526"/>
            <a:ext cx="6007100" cy="2062103"/>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a:spAutoFit/>
          </a:bodyPr>
          <a:lstStyle/>
          <a:p>
            <a:r>
              <a:rPr lang="en-US" sz="1600" b="0" dirty="0">
                <a:solidFill>
                  <a:schemeClr val="tx1"/>
                </a:solidFill>
                <a:latin typeface="+mj-lt"/>
                <a:cs typeface="Courier New" panose="02070309020205020404" pitchFamily="49" charset="0"/>
              </a:rPr>
              <a:t>According to </a:t>
            </a:r>
            <a:r>
              <a:rPr lang="en-US" sz="1600" dirty="0">
                <a:solidFill>
                  <a:schemeClr val="tx1"/>
                </a:solidFill>
                <a:latin typeface="+mj-lt"/>
                <a:cs typeface="Courier New" panose="02070309020205020404" pitchFamily="49" charset="0"/>
              </a:rPr>
              <a:t>Marine Corps Order 1700.23G</a:t>
            </a:r>
            <a:r>
              <a:rPr lang="en-US" sz="1600" b="0" dirty="0">
                <a:solidFill>
                  <a:schemeClr val="tx1"/>
                </a:solidFill>
                <a:latin typeface="+mj-lt"/>
                <a:cs typeface="Courier New" panose="02070309020205020404" pitchFamily="49" charset="0"/>
              </a:rPr>
              <a:t>, it is "</a:t>
            </a:r>
            <a:r>
              <a:rPr lang="en-US" sz="1600" dirty="0">
                <a:latin typeface="+mj-lt"/>
                <a:cs typeface="Courier New" panose="02070309020205020404" pitchFamily="49" charset="0"/>
              </a:rPr>
              <a:t>the right of all Marines to directly seek assistance from, or communicate grievances to, their commanding officers</a:t>
            </a:r>
            <a:r>
              <a:rPr lang="en-US" sz="1600" b="0" dirty="0">
                <a:solidFill>
                  <a:schemeClr val="tx1"/>
                </a:solidFill>
                <a:latin typeface="+mj-lt"/>
                <a:cs typeface="Courier New" panose="02070309020205020404" pitchFamily="49" charset="0"/>
              </a:rPr>
              <a:t>." A Marine has "the opportunity to communicate not only with his or her immediate commanding officer, but also with </a:t>
            </a:r>
            <a:r>
              <a:rPr lang="en-US" sz="1600" dirty="0">
                <a:latin typeface="+mj-lt"/>
                <a:cs typeface="Courier New" panose="02070309020205020404" pitchFamily="49" charset="0"/>
              </a:rPr>
              <a:t>commanders up to and including a Commanding General (CG) within the chain of command at the same base or immediate geographical location</a:t>
            </a:r>
            <a:r>
              <a:rPr lang="en-US" sz="1600" b="0" dirty="0">
                <a:solidFill>
                  <a:schemeClr val="tx1"/>
                </a:solidFill>
                <a:latin typeface="+mj-lt"/>
                <a:cs typeface="Courier New" panose="02070309020205020404" pitchFamily="49" charset="0"/>
              </a:rPr>
              <a:t>."</a:t>
            </a:r>
          </a:p>
        </p:txBody>
      </p:sp>
    </p:spTree>
    <p:extLst>
      <p:ext uri="{BB962C8B-B14F-4D97-AF65-F5344CB8AC3E}">
        <p14:creationId xmlns:p14="http://schemas.microsoft.com/office/powerpoint/2010/main" val="37982336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5"/>
          <p:cNvSpPr txBox="1">
            <a:spLocks noChangeArrowheads="1"/>
          </p:cNvSpPr>
          <p:nvPr/>
        </p:nvSpPr>
        <p:spPr bwMode="auto">
          <a:xfrm>
            <a:off x="4412238" y="457200"/>
            <a:ext cx="184150" cy="368300"/>
          </a:xfrm>
          <a:prstGeom prst="rect">
            <a:avLst/>
          </a:prstGeom>
          <a:noFill/>
          <a:ln w="9525">
            <a:noFill/>
            <a:miter lim="800000"/>
            <a:headEnd/>
            <a:tailEnd/>
          </a:ln>
        </p:spPr>
        <p:txBody>
          <a:bodyPr wrap="none" lIns="91429" tIns="45714" rIns="91429" bIns="45714">
            <a:spAutoFit/>
          </a:bodyPr>
          <a:lstStyle/>
          <a:p>
            <a:pPr algn="ctr"/>
            <a:endParaRPr lang="en-US" dirty="0"/>
          </a:p>
        </p:txBody>
      </p:sp>
      <p:sp>
        <p:nvSpPr>
          <p:cNvPr id="15364" name="TextBox 11"/>
          <p:cNvSpPr txBox="1">
            <a:spLocks noChangeArrowheads="1"/>
          </p:cNvSpPr>
          <p:nvPr/>
        </p:nvSpPr>
        <p:spPr bwMode="auto">
          <a:xfrm>
            <a:off x="924025" y="201706"/>
            <a:ext cx="8191400" cy="821523"/>
          </a:xfrm>
          <a:prstGeom prst="rect">
            <a:avLst/>
          </a:prstGeom>
          <a:noFill/>
          <a:ln w="9525">
            <a:noFill/>
            <a:miter lim="800000"/>
            <a:headEnd/>
            <a:tailEnd/>
          </a:ln>
        </p:spPr>
        <p:txBody>
          <a:bodyPr wrap="square" lIns="82058" tIns="41029" rIns="82058" bIns="41029">
            <a:spAutoFit/>
          </a:bodyPr>
          <a:lstStyle/>
          <a:p>
            <a:pPr algn="ctr">
              <a:defRPr/>
            </a:pPr>
            <a:r>
              <a:rPr lang="en-US" sz="4800" dirty="0">
                <a:solidFill>
                  <a:srgbClr val="000066"/>
                </a:solidFill>
                <a:effectLst>
                  <a:outerShdw blurRad="38100" dist="38100" dir="2700000" algn="tl">
                    <a:srgbClr val="000000">
                      <a:alpha val="43137"/>
                    </a:srgbClr>
                  </a:outerShdw>
                </a:effectLst>
              </a:rPr>
              <a:t>The Chain of Command</a:t>
            </a:r>
          </a:p>
        </p:txBody>
      </p:sp>
      <p:sp>
        <p:nvSpPr>
          <p:cNvPr id="10" name="Slide Number Placeholder 9"/>
          <p:cNvSpPr txBox="1">
            <a:spLocks/>
          </p:cNvSpPr>
          <p:nvPr/>
        </p:nvSpPr>
        <p:spPr>
          <a:xfrm>
            <a:off x="8486775" y="6457950"/>
            <a:ext cx="628650" cy="36195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5A921E0E-9D53-4E9B-A956-8A276E6853E2}" type="slidenum">
              <a:rPr kumimoji="0" lang="en-US" sz="1200" b="1" i="0" u="none" strike="noStrike" kern="1200" cap="none" spc="0" normalizeH="0" baseline="0" noProof="0" smtClean="0">
                <a:ln>
                  <a:noFill/>
                </a:ln>
                <a:solidFill>
                  <a:srgbClr val="000048"/>
                </a:solidFill>
                <a:effectLst/>
                <a:uLnTx/>
                <a:uFillTx/>
                <a:latin typeface="Arial"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6</a:t>
            </a:fld>
            <a:endParaRPr kumimoji="0" lang="en-US" sz="1200" b="1" i="0" u="none" strike="noStrike" kern="1200" cap="none" spc="0" normalizeH="0" baseline="0" noProof="0" dirty="0">
              <a:ln>
                <a:noFill/>
              </a:ln>
              <a:solidFill>
                <a:srgbClr val="000048"/>
              </a:solidFill>
              <a:effectLst/>
              <a:uLnTx/>
              <a:uFillTx/>
              <a:latin typeface="Arial" charset="0"/>
              <a:ea typeface="+mn-ea"/>
              <a:cs typeface="+mn-cs"/>
            </a:endParaRPr>
          </a:p>
        </p:txBody>
      </p:sp>
      <p:sp>
        <p:nvSpPr>
          <p:cNvPr id="3" name="TextBox 2"/>
          <p:cNvSpPr txBox="1"/>
          <p:nvPr/>
        </p:nvSpPr>
        <p:spPr>
          <a:xfrm>
            <a:off x="3132699" y="2093827"/>
            <a:ext cx="5572893" cy="4585871"/>
          </a:xfrm>
          <a:prstGeom prst="rect">
            <a:avLst/>
          </a:prstGeom>
          <a:noFill/>
        </p:spPr>
        <p:txBody>
          <a:bodyPr wrap="square" rtlCol="0">
            <a:spAutoFit/>
          </a:bodyPr>
          <a:lstStyle/>
          <a:p>
            <a:pPr marL="457200" indent="-457200">
              <a:buFont typeface="Wingdings" panose="05000000000000000000" pitchFamily="2" charset="2"/>
              <a:buChar char="§"/>
            </a:pPr>
            <a:r>
              <a:rPr lang="en-US" sz="2000" dirty="0">
                <a:solidFill>
                  <a:srgbClr val="000066"/>
                </a:solidFill>
              </a:rPr>
              <a:t>Only Officers with </a:t>
            </a:r>
            <a:r>
              <a:rPr lang="en-US" sz="2000" dirty="0" err="1">
                <a:solidFill>
                  <a:srgbClr val="000066"/>
                </a:solidFill>
              </a:rPr>
              <a:t>NJP</a:t>
            </a:r>
            <a:r>
              <a:rPr lang="en-US" sz="2000" dirty="0">
                <a:solidFill>
                  <a:srgbClr val="000066"/>
                </a:solidFill>
              </a:rPr>
              <a:t> Authority</a:t>
            </a:r>
          </a:p>
          <a:p>
            <a:pPr lvl="1"/>
            <a:r>
              <a:rPr lang="en-US" sz="1800" b="0" i="1" dirty="0">
                <a:solidFill>
                  <a:srgbClr val="000066"/>
                </a:solidFill>
              </a:rPr>
              <a:t>may be I&amp;I, OIC, or Acting</a:t>
            </a:r>
          </a:p>
          <a:p>
            <a:pPr lvl="1"/>
            <a:endParaRPr lang="en-US" sz="1800" b="0" i="1" dirty="0">
              <a:solidFill>
                <a:srgbClr val="000066"/>
              </a:solidFill>
            </a:endParaRPr>
          </a:p>
          <a:p>
            <a:pPr marL="457200" indent="-457200">
              <a:buFont typeface="Wingdings" panose="05000000000000000000" pitchFamily="2" charset="2"/>
              <a:buChar char="§"/>
            </a:pPr>
            <a:r>
              <a:rPr lang="en-US" sz="2000" dirty="0">
                <a:solidFill>
                  <a:srgbClr val="000066"/>
                </a:solidFill>
              </a:rPr>
              <a:t>Individual Company Commander</a:t>
            </a:r>
          </a:p>
          <a:p>
            <a:pPr marL="914400" lvl="1" indent="-457200">
              <a:buFont typeface="Wingdings" panose="05000000000000000000" pitchFamily="2" charset="2"/>
              <a:buChar char="§"/>
            </a:pPr>
            <a:r>
              <a:rPr lang="en-US" sz="2000" b="0" dirty="0">
                <a:solidFill>
                  <a:srgbClr val="000066"/>
                </a:solidFill>
              </a:rPr>
              <a:t>RANK NAME</a:t>
            </a:r>
          </a:p>
          <a:p>
            <a:pPr marL="457200" indent="-457200">
              <a:buFont typeface="Wingdings" panose="05000000000000000000" pitchFamily="2" charset="2"/>
              <a:buChar char="§"/>
            </a:pPr>
            <a:endParaRPr lang="en-US" sz="1800" b="0" i="1" dirty="0">
              <a:solidFill>
                <a:srgbClr val="000066"/>
              </a:solidFill>
            </a:endParaRPr>
          </a:p>
          <a:p>
            <a:pPr marL="457200" indent="-457200">
              <a:buFont typeface="Wingdings" panose="05000000000000000000" pitchFamily="2" charset="2"/>
              <a:buChar char="§"/>
            </a:pPr>
            <a:r>
              <a:rPr lang="en-US" sz="2000" dirty="0">
                <a:solidFill>
                  <a:srgbClr val="000066"/>
                </a:solidFill>
              </a:rPr>
              <a:t>Battalion/Squadron Commander</a:t>
            </a:r>
          </a:p>
          <a:p>
            <a:pPr marL="914400" lvl="1" indent="-457200">
              <a:buFont typeface="Wingdings" panose="05000000000000000000" pitchFamily="2" charset="2"/>
              <a:buChar char="§"/>
            </a:pPr>
            <a:r>
              <a:rPr lang="en-US" sz="2000" b="0" dirty="0">
                <a:solidFill>
                  <a:srgbClr val="000066"/>
                </a:solidFill>
              </a:rPr>
              <a:t>RANK NAME</a:t>
            </a:r>
          </a:p>
          <a:p>
            <a:endParaRPr lang="en-US" sz="2000" dirty="0">
              <a:solidFill>
                <a:srgbClr val="000066"/>
              </a:solidFill>
            </a:endParaRPr>
          </a:p>
          <a:p>
            <a:pPr marL="457200" indent="-457200">
              <a:buFont typeface="Wingdings" panose="05000000000000000000" pitchFamily="2" charset="2"/>
              <a:buChar char="§"/>
            </a:pPr>
            <a:r>
              <a:rPr lang="en-US" sz="2000" dirty="0">
                <a:solidFill>
                  <a:srgbClr val="000066"/>
                </a:solidFill>
              </a:rPr>
              <a:t>Regimental/Group Level Commander</a:t>
            </a:r>
          </a:p>
          <a:p>
            <a:pPr marL="914400" lvl="1" indent="-457200">
              <a:buFont typeface="Wingdings" panose="05000000000000000000" pitchFamily="2" charset="2"/>
              <a:buChar char="§"/>
            </a:pPr>
            <a:r>
              <a:rPr lang="en-US" sz="2000" b="0" dirty="0">
                <a:solidFill>
                  <a:srgbClr val="000066"/>
                </a:solidFill>
              </a:rPr>
              <a:t>RANK NAME</a:t>
            </a:r>
          </a:p>
          <a:p>
            <a:endParaRPr lang="en-US" sz="2000" dirty="0">
              <a:solidFill>
                <a:srgbClr val="000066"/>
              </a:solidFill>
            </a:endParaRPr>
          </a:p>
          <a:p>
            <a:pPr marL="457200" indent="-457200">
              <a:buFont typeface="Wingdings" panose="05000000000000000000" pitchFamily="2" charset="2"/>
              <a:buChar char="§"/>
            </a:pPr>
            <a:r>
              <a:rPr lang="en-US" sz="2000" dirty="0">
                <a:solidFill>
                  <a:srgbClr val="000066"/>
                </a:solidFill>
              </a:rPr>
              <a:t>MSC Commanding General</a:t>
            </a:r>
          </a:p>
          <a:p>
            <a:pPr marL="914400" lvl="1" indent="-457200">
              <a:buFont typeface="Wingdings" panose="05000000000000000000" pitchFamily="2" charset="2"/>
              <a:buChar char="§"/>
            </a:pPr>
            <a:r>
              <a:rPr lang="en-US" sz="1800" b="0" dirty="0">
                <a:solidFill>
                  <a:srgbClr val="000066"/>
                </a:solidFill>
              </a:rPr>
              <a:t>RANK NAME</a:t>
            </a:r>
            <a:endParaRPr lang="en-US" sz="1800" b="0" i="1" dirty="0">
              <a:solidFill>
                <a:srgbClr val="000066"/>
              </a:solidFill>
            </a:endParaRPr>
          </a:p>
          <a:p>
            <a:pPr marL="457200" indent="-457200">
              <a:buFont typeface="Wingdings" panose="05000000000000000000" pitchFamily="2" charset="2"/>
              <a:buChar char="§"/>
            </a:pPr>
            <a:endParaRPr lang="en-US" sz="2000" dirty="0">
              <a:solidFill>
                <a:srgbClr val="000066"/>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15" y="1634618"/>
            <a:ext cx="1579537" cy="1210978"/>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7969" y="2845596"/>
            <a:ext cx="1014201" cy="1014201"/>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25070" y="4017272"/>
            <a:ext cx="1147940" cy="1147940"/>
          </a:xfrm>
          <a:prstGeom prst="rect">
            <a:avLst/>
          </a:prstGeom>
        </p:spPr>
      </p:pic>
      <p:pic>
        <p:nvPicPr>
          <p:cNvPr id="6" name="Picture 5"/>
          <p:cNvPicPr>
            <a:picLocks noChangeAspect="1"/>
          </p:cNvPicPr>
          <p:nvPr/>
        </p:nvPicPr>
        <p:blipFill rotWithShape="1">
          <a:blip r:embed="rId6">
            <a:extLst>
              <a:ext uri="{28A0092B-C50C-407E-A947-70E740481C1C}">
                <a14:useLocalDpi xmlns:a14="http://schemas.microsoft.com/office/drawing/2010/main" val="0"/>
              </a:ext>
            </a:extLst>
          </a:blip>
          <a:srcRect l="8259" t="35368" r="47429" b="34962"/>
          <a:stretch/>
        </p:blipFill>
        <p:spPr>
          <a:xfrm>
            <a:off x="1680398" y="5407201"/>
            <a:ext cx="1309268" cy="923381"/>
          </a:xfrm>
          <a:prstGeom prst="rect">
            <a:avLst/>
          </a:prstGeom>
        </p:spPr>
      </p:pic>
      <p:sp>
        <p:nvSpPr>
          <p:cNvPr id="11" name="TextBox 10"/>
          <p:cNvSpPr txBox="1"/>
          <p:nvPr/>
        </p:nvSpPr>
        <p:spPr>
          <a:xfrm>
            <a:off x="0" y="1414411"/>
            <a:ext cx="9115425" cy="523220"/>
          </a:xfrm>
          <a:prstGeom prst="rect">
            <a:avLst/>
          </a:prstGeom>
          <a:noFill/>
        </p:spPr>
        <p:txBody>
          <a:bodyPr wrap="square" rtlCol="0">
            <a:spAutoFit/>
          </a:bodyPr>
          <a:lstStyle/>
          <a:p>
            <a:pPr algn="ctr"/>
            <a:r>
              <a:rPr lang="en-US" sz="2800" dirty="0">
                <a:solidFill>
                  <a:srgbClr val="000066"/>
                </a:solidFill>
              </a:rPr>
              <a:t>WHO CAN I REQUEST MAST TO?</a:t>
            </a:r>
          </a:p>
        </p:txBody>
      </p:sp>
    </p:spTree>
    <p:extLst>
      <p:ext uri="{BB962C8B-B14F-4D97-AF65-F5344CB8AC3E}">
        <p14:creationId xmlns:p14="http://schemas.microsoft.com/office/powerpoint/2010/main" val="22076276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5"/>
          <p:cNvSpPr txBox="1">
            <a:spLocks noChangeArrowheads="1"/>
          </p:cNvSpPr>
          <p:nvPr/>
        </p:nvSpPr>
        <p:spPr bwMode="auto">
          <a:xfrm>
            <a:off x="4412238" y="457200"/>
            <a:ext cx="184150" cy="368300"/>
          </a:xfrm>
          <a:prstGeom prst="rect">
            <a:avLst/>
          </a:prstGeom>
          <a:noFill/>
          <a:ln w="9525">
            <a:noFill/>
            <a:miter lim="800000"/>
            <a:headEnd/>
            <a:tailEnd/>
          </a:ln>
        </p:spPr>
        <p:txBody>
          <a:bodyPr wrap="none" lIns="91429" tIns="45714" rIns="91429" bIns="45714">
            <a:spAutoFit/>
          </a:bodyPr>
          <a:lstStyle/>
          <a:p>
            <a:pPr algn="ctr"/>
            <a:endParaRPr lang="en-US" dirty="0"/>
          </a:p>
        </p:txBody>
      </p:sp>
      <p:sp>
        <p:nvSpPr>
          <p:cNvPr id="15364" name="TextBox 11"/>
          <p:cNvSpPr txBox="1">
            <a:spLocks noChangeArrowheads="1"/>
          </p:cNvSpPr>
          <p:nvPr/>
        </p:nvSpPr>
        <p:spPr bwMode="auto">
          <a:xfrm>
            <a:off x="933651" y="240206"/>
            <a:ext cx="8210349" cy="821523"/>
          </a:xfrm>
          <a:prstGeom prst="rect">
            <a:avLst/>
          </a:prstGeom>
          <a:noFill/>
          <a:ln w="9525">
            <a:noFill/>
            <a:miter lim="800000"/>
            <a:headEnd/>
            <a:tailEnd/>
          </a:ln>
        </p:spPr>
        <p:txBody>
          <a:bodyPr wrap="square" lIns="82058" tIns="41029" rIns="82058" bIns="41029">
            <a:spAutoFit/>
          </a:bodyPr>
          <a:lstStyle/>
          <a:p>
            <a:pPr algn="ctr">
              <a:defRPr/>
            </a:pPr>
            <a:r>
              <a:rPr lang="en-US" sz="4800" dirty="0">
                <a:solidFill>
                  <a:srgbClr val="000066"/>
                </a:solidFill>
                <a:effectLst>
                  <a:outerShdw blurRad="38100" dist="38100" dir="2700000" algn="tl">
                    <a:srgbClr val="000000">
                      <a:alpha val="43137"/>
                    </a:srgbClr>
                  </a:outerShdw>
                </a:effectLst>
              </a:rPr>
              <a:t>Request Mast Procedure</a:t>
            </a:r>
          </a:p>
        </p:txBody>
      </p:sp>
      <p:sp>
        <p:nvSpPr>
          <p:cNvPr id="10" name="Slide Number Placeholder 9"/>
          <p:cNvSpPr txBox="1">
            <a:spLocks/>
          </p:cNvSpPr>
          <p:nvPr/>
        </p:nvSpPr>
        <p:spPr>
          <a:xfrm>
            <a:off x="8486775" y="6457950"/>
            <a:ext cx="628650" cy="36195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5A921E0E-9D53-4E9B-A956-8A276E6853E2}" type="slidenum">
              <a:rPr kumimoji="0" lang="en-US" sz="1200" b="1" i="0" u="none" strike="noStrike" kern="1200" cap="none" spc="0" normalizeH="0" baseline="0" noProof="0" smtClean="0">
                <a:ln>
                  <a:noFill/>
                </a:ln>
                <a:solidFill>
                  <a:srgbClr val="000048"/>
                </a:solidFill>
                <a:effectLst/>
                <a:uLnTx/>
                <a:uFillTx/>
                <a:latin typeface="Arial"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7</a:t>
            </a:fld>
            <a:endParaRPr kumimoji="0" lang="en-US" sz="1200" b="1" i="0" u="none" strike="noStrike" kern="1200" cap="none" spc="0" normalizeH="0" baseline="0" noProof="0" dirty="0">
              <a:ln>
                <a:noFill/>
              </a:ln>
              <a:solidFill>
                <a:srgbClr val="000048"/>
              </a:solidFill>
              <a:effectLst/>
              <a:uLnTx/>
              <a:uFillTx/>
              <a:latin typeface="Arial" charset="0"/>
              <a:ea typeface="+mn-ea"/>
              <a:cs typeface="+mn-cs"/>
            </a:endParaRPr>
          </a:p>
        </p:txBody>
      </p:sp>
      <p:sp>
        <p:nvSpPr>
          <p:cNvPr id="3" name="TextBox 2"/>
          <p:cNvSpPr txBox="1"/>
          <p:nvPr/>
        </p:nvSpPr>
        <p:spPr>
          <a:xfrm>
            <a:off x="24932" y="1787171"/>
            <a:ext cx="5861077" cy="3600986"/>
          </a:xfrm>
          <a:prstGeom prst="rect">
            <a:avLst/>
          </a:prstGeom>
          <a:noFill/>
        </p:spPr>
        <p:txBody>
          <a:bodyPr wrap="square" rtlCol="0">
            <a:spAutoFit/>
          </a:bodyPr>
          <a:lstStyle/>
          <a:p>
            <a:pPr marL="457200" indent="-457200">
              <a:buFont typeface="Wingdings" panose="05000000000000000000" pitchFamily="2" charset="2"/>
              <a:buChar char="§"/>
            </a:pPr>
            <a:r>
              <a:rPr lang="en-US" sz="2400" dirty="0">
                <a:solidFill>
                  <a:srgbClr val="000066"/>
                </a:solidFill>
              </a:rPr>
              <a:t>NAVMC 11296 (5-19)</a:t>
            </a:r>
          </a:p>
          <a:p>
            <a:pPr marL="800100" lvl="1" indent="-342900">
              <a:buFont typeface="Courier New" panose="02070309020205020404" pitchFamily="49" charset="0"/>
              <a:buChar char="o"/>
            </a:pPr>
            <a:r>
              <a:rPr lang="en-US" sz="2000" b="0" i="1" dirty="0">
                <a:solidFill>
                  <a:srgbClr val="000066"/>
                </a:solidFill>
              </a:rPr>
              <a:t>Filled out, signed, &amp; dated</a:t>
            </a:r>
          </a:p>
          <a:p>
            <a:pPr lvl="1"/>
            <a:endParaRPr lang="en-US" sz="2000" b="0" i="1" dirty="0">
              <a:solidFill>
                <a:srgbClr val="000066"/>
              </a:solidFill>
            </a:endParaRPr>
          </a:p>
          <a:p>
            <a:pPr marL="457200" indent="-457200">
              <a:buFont typeface="Wingdings" panose="05000000000000000000" pitchFamily="2" charset="2"/>
              <a:buChar char="§"/>
            </a:pPr>
            <a:r>
              <a:rPr lang="en-US" sz="2400" dirty="0">
                <a:solidFill>
                  <a:srgbClr val="000066"/>
                </a:solidFill>
              </a:rPr>
              <a:t>Role of the Applicant</a:t>
            </a:r>
          </a:p>
          <a:p>
            <a:pPr marL="800100" lvl="1" indent="-342900">
              <a:buFont typeface="Courier New" panose="02070309020205020404" pitchFamily="49" charset="0"/>
              <a:buChar char="o"/>
            </a:pPr>
            <a:r>
              <a:rPr lang="en-US" sz="2000" b="0" i="1" dirty="0">
                <a:solidFill>
                  <a:srgbClr val="000066"/>
                </a:solidFill>
              </a:rPr>
              <a:t>Be a truthful provider of facts</a:t>
            </a:r>
          </a:p>
          <a:p>
            <a:pPr marL="800100" lvl="1" indent="-342900">
              <a:buFont typeface="Courier New" panose="02070309020205020404" pitchFamily="49" charset="0"/>
              <a:buChar char="o"/>
            </a:pPr>
            <a:r>
              <a:rPr lang="en-US" sz="2000" b="0" i="1" dirty="0">
                <a:solidFill>
                  <a:srgbClr val="000066"/>
                </a:solidFill>
              </a:rPr>
              <a:t>Forward via the chain of command</a:t>
            </a:r>
          </a:p>
          <a:p>
            <a:pPr marL="800100" lvl="1" indent="-342900">
              <a:buFont typeface="Courier New" panose="02070309020205020404" pitchFamily="49" charset="0"/>
              <a:buChar char="o"/>
            </a:pPr>
            <a:r>
              <a:rPr lang="en-US" sz="2000" b="0" i="1" dirty="0">
                <a:solidFill>
                  <a:srgbClr val="000066"/>
                </a:solidFill>
              </a:rPr>
              <a:t>If applicant does not want to disclose the matters, place in a secured envelope and write, “TO BE OPENED BY (RANK NAME or CG) ONLY”</a:t>
            </a:r>
          </a:p>
          <a:p>
            <a:pPr lvl="1"/>
            <a:endParaRPr lang="en-US" sz="2000" b="0" i="1" dirty="0">
              <a:solidFill>
                <a:srgbClr val="000066"/>
              </a:solidFill>
            </a:endParaRPr>
          </a:p>
        </p:txBody>
      </p:sp>
      <p:grpSp>
        <p:nvGrpSpPr>
          <p:cNvPr id="11" name="Group 10"/>
          <p:cNvGrpSpPr/>
          <p:nvPr/>
        </p:nvGrpSpPr>
        <p:grpSpPr>
          <a:xfrm>
            <a:off x="5851839" y="1793080"/>
            <a:ext cx="2716170" cy="2773988"/>
            <a:chOff x="1800844" y="747688"/>
            <a:chExt cx="4360635" cy="4267990"/>
          </a:xfrm>
        </p:grpSpPr>
        <p:pic>
          <p:nvPicPr>
            <p:cNvPr id="12" name="Picture 11"/>
            <p:cNvPicPr>
              <a:picLocks noChangeAspect="1"/>
            </p:cNvPicPr>
            <p:nvPr/>
          </p:nvPicPr>
          <p:blipFill rotWithShape="1">
            <a:blip r:embed="rId3"/>
            <a:srcRect l="61275" t="32172" r="3039" b="2436"/>
            <a:stretch/>
          </p:blipFill>
          <p:spPr>
            <a:xfrm rot="418134">
              <a:off x="2898326" y="776629"/>
              <a:ext cx="3263153" cy="4159623"/>
            </a:xfrm>
            <a:prstGeom prst="rect">
              <a:avLst/>
            </a:prstGeom>
            <a:ln>
              <a:solidFill>
                <a:schemeClr val="tx1"/>
              </a:solidFill>
            </a:ln>
          </p:spPr>
        </p:pic>
        <p:pic>
          <p:nvPicPr>
            <p:cNvPr id="13" name="Picture 12"/>
            <p:cNvPicPr>
              <a:picLocks noChangeAspect="1"/>
            </p:cNvPicPr>
            <p:nvPr/>
          </p:nvPicPr>
          <p:blipFill rotWithShape="1">
            <a:blip r:embed="rId4"/>
            <a:srcRect l="61863" t="13851" r="2941" b="20757"/>
            <a:stretch/>
          </p:blipFill>
          <p:spPr>
            <a:xfrm>
              <a:off x="2348753" y="747688"/>
              <a:ext cx="3218330" cy="4159623"/>
            </a:xfrm>
            <a:prstGeom prst="rect">
              <a:avLst/>
            </a:prstGeom>
            <a:ln>
              <a:solidFill>
                <a:schemeClr val="tx1"/>
              </a:solidFill>
            </a:ln>
          </p:spPr>
        </p:pic>
        <p:pic>
          <p:nvPicPr>
            <p:cNvPr id="14" name="Picture 13"/>
            <p:cNvPicPr>
              <a:picLocks noChangeAspect="1"/>
            </p:cNvPicPr>
            <p:nvPr/>
          </p:nvPicPr>
          <p:blipFill rotWithShape="1">
            <a:blip r:embed="rId5"/>
            <a:srcRect l="61961" t="9905" r="3039" b="24703"/>
            <a:stretch/>
          </p:blipFill>
          <p:spPr>
            <a:xfrm rot="21095775">
              <a:off x="1800844" y="856054"/>
              <a:ext cx="3200400" cy="4159624"/>
            </a:xfrm>
            <a:prstGeom prst="rect">
              <a:avLst/>
            </a:prstGeom>
            <a:ln>
              <a:solidFill>
                <a:schemeClr val="tx1"/>
              </a:solidFill>
            </a:ln>
          </p:spPr>
        </p:pic>
      </p:grpSp>
      <p:sp>
        <p:nvSpPr>
          <p:cNvPr id="2" name="TextBox 1"/>
          <p:cNvSpPr txBox="1"/>
          <p:nvPr/>
        </p:nvSpPr>
        <p:spPr>
          <a:xfrm rot="21418485">
            <a:off x="333146" y="5075400"/>
            <a:ext cx="8618640" cy="1384995"/>
          </a:xfrm>
          <a:prstGeom prst="rect">
            <a:avLst/>
          </a:prstGeom>
          <a:noFill/>
        </p:spPr>
        <p:txBody>
          <a:bodyPr wrap="square" rtlCol="0">
            <a:spAutoFit/>
          </a:bodyPr>
          <a:lstStyle/>
          <a:p>
            <a:r>
              <a:rPr lang="en-US" sz="2800" dirty="0"/>
              <a:t>USE THIS SPACE TO EXPLAIN UNIT SPECIFIC INSTRUCTIONS; e.g. emailing form to higher, page 2 on the outside of secured envelopes, etc.</a:t>
            </a:r>
          </a:p>
        </p:txBody>
      </p:sp>
    </p:spTree>
    <p:extLst>
      <p:ext uri="{BB962C8B-B14F-4D97-AF65-F5344CB8AC3E}">
        <p14:creationId xmlns:p14="http://schemas.microsoft.com/office/powerpoint/2010/main" val="19792879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5"/>
          <p:cNvSpPr txBox="1">
            <a:spLocks noChangeArrowheads="1"/>
          </p:cNvSpPr>
          <p:nvPr/>
        </p:nvSpPr>
        <p:spPr bwMode="auto">
          <a:xfrm>
            <a:off x="4412238" y="457200"/>
            <a:ext cx="184150" cy="368300"/>
          </a:xfrm>
          <a:prstGeom prst="rect">
            <a:avLst/>
          </a:prstGeom>
          <a:noFill/>
          <a:ln w="9525">
            <a:noFill/>
            <a:miter lim="800000"/>
            <a:headEnd/>
            <a:tailEnd/>
          </a:ln>
        </p:spPr>
        <p:txBody>
          <a:bodyPr wrap="none" lIns="91429" tIns="45714" rIns="91429" bIns="45714">
            <a:spAutoFit/>
          </a:bodyPr>
          <a:lstStyle/>
          <a:p>
            <a:pPr algn="ctr"/>
            <a:endParaRPr lang="en-US" dirty="0"/>
          </a:p>
        </p:txBody>
      </p:sp>
      <p:sp>
        <p:nvSpPr>
          <p:cNvPr id="15364" name="TextBox 11"/>
          <p:cNvSpPr txBox="1">
            <a:spLocks noChangeArrowheads="1"/>
          </p:cNvSpPr>
          <p:nvPr/>
        </p:nvSpPr>
        <p:spPr bwMode="auto">
          <a:xfrm>
            <a:off x="933651" y="240206"/>
            <a:ext cx="8210349" cy="821523"/>
          </a:xfrm>
          <a:prstGeom prst="rect">
            <a:avLst/>
          </a:prstGeom>
          <a:noFill/>
          <a:ln w="9525">
            <a:noFill/>
            <a:miter lim="800000"/>
            <a:headEnd/>
            <a:tailEnd/>
          </a:ln>
        </p:spPr>
        <p:txBody>
          <a:bodyPr wrap="square" lIns="82058" tIns="41029" rIns="82058" bIns="41029">
            <a:spAutoFit/>
          </a:bodyPr>
          <a:lstStyle/>
          <a:p>
            <a:pPr algn="ctr">
              <a:defRPr/>
            </a:pPr>
            <a:r>
              <a:rPr lang="en-US" sz="4800" dirty="0">
                <a:solidFill>
                  <a:srgbClr val="000066"/>
                </a:solidFill>
                <a:effectLst>
                  <a:outerShdw blurRad="38100" dist="38100" dir="2700000" algn="tl">
                    <a:srgbClr val="000000">
                      <a:alpha val="43137"/>
                    </a:srgbClr>
                  </a:outerShdw>
                </a:effectLst>
              </a:rPr>
              <a:t>Request Mast Procedure</a:t>
            </a:r>
          </a:p>
        </p:txBody>
      </p:sp>
      <p:sp>
        <p:nvSpPr>
          <p:cNvPr id="10" name="Slide Number Placeholder 9"/>
          <p:cNvSpPr txBox="1">
            <a:spLocks/>
          </p:cNvSpPr>
          <p:nvPr/>
        </p:nvSpPr>
        <p:spPr>
          <a:xfrm>
            <a:off x="8486775" y="6457950"/>
            <a:ext cx="628650" cy="36195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5A921E0E-9D53-4E9B-A956-8A276E6853E2}" type="slidenum">
              <a:rPr kumimoji="0" lang="en-US" sz="1200" b="1" i="0" u="none" strike="noStrike" kern="1200" cap="none" spc="0" normalizeH="0" baseline="0" noProof="0" smtClean="0">
                <a:ln>
                  <a:noFill/>
                </a:ln>
                <a:solidFill>
                  <a:srgbClr val="000048"/>
                </a:solidFill>
                <a:effectLst/>
                <a:uLnTx/>
                <a:uFillTx/>
                <a:latin typeface="Arial"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8</a:t>
            </a:fld>
            <a:endParaRPr kumimoji="0" lang="en-US" sz="1200" b="1" i="0" u="none" strike="noStrike" kern="1200" cap="none" spc="0" normalizeH="0" baseline="0" noProof="0" dirty="0">
              <a:ln>
                <a:noFill/>
              </a:ln>
              <a:solidFill>
                <a:srgbClr val="000048"/>
              </a:solidFill>
              <a:effectLst/>
              <a:uLnTx/>
              <a:uFillTx/>
              <a:latin typeface="Arial" charset="0"/>
              <a:ea typeface="+mn-ea"/>
              <a:cs typeface="+mn-cs"/>
            </a:endParaRPr>
          </a:p>
        </p:txBody>
      </p:sp>
      <p:sp>
        <p:nvSpPr>
          <p:cNvPr id="3" name="TextBox 2"/>
          <p:cNvSpPr txBox="1"/>
          <p:nvPr/>
        </p:nvSpPr>
        <p:spPr>
          <a:xfrm>
            <a:off x="28575" y="1507751"/>
            <a:ext cx="9115425" cy="5139869"/>
          </a:xfrm>
          <a:prstGeom prst="rect">
            <a:avLst/>
          </a:prstGeom>
          <a:noFill/>
        </p:spPr>
        <p:txBody>
          <a:bodyPr wrap="square" rtlCol="0">
            <a:spAutoFit/>
          </a:bodyPr>
          <a:lstStyle/>
          <a:p>
            <a:pPr marL="457200" indent="-457200">
              <a:buFont typeface="Wingdings" panose="05000000000000000000" pitchFamily="2" charset="2"/>
              <a:buChar char="§"/>
            </a:pPr>
            <a:r>
              <a:rPr lang="en-US" sz="2400" dirty="0">
                <a:solidFill>
                  <a:srgbClr val="000066"/>
                </a:solidFill>
              </a:rPr>
              <a:t>Role of the “Chain of Concern”</a:t>
            </a:r>
          </a:p>
          <a:p>
            <a:pPr marL="800100" lvl="1" indent="-342900">
              <a:buFont typeface="Courier New" panose="02070309020205020404" pitchFamily="49" charset="0"/>
              <a:buChar char="o"/>
            </a:pPr>
            <a:r>
              <a:rPr lang="en-US" sz="2000" b="0" i="1" dirty="0">
                <a:solidFill>
                  <a:srgbClr val="000066"/>
                </a:solidFill>
              </a:rPr>
              <a:t>Leaders at all levels should assist the Marine or Sailor with completing the NAVMC.</a:t>
            </a:r>
          </a:p>
          <a:p>
            <a:pPr marL="800100" lvl="1" indent="-342900">
              <a:buFont typeface="Courier New" panose="02070309020205020404" pitchFamily="49" charset="0"/>
              <a:buChar char="o"/>
            </a:pPr>
            <a:r>
              <a:rPr lang="en-US" sz="2000" b="0" i="1" dirty="0">
                <a:solidFill>
                  <a:srgbClr val="000066"/>
                </a:solidFill>
              </a:rPr>
              <a:t>Expedite request</a:t>
            </a:r>
          </a:p>
          <a:p>
            <a:pPr marL="800100" lvl="1" indent="-342900">
              <a:buFont typeface="Courier New" panose="02070309020205020404" pitchFamily="49" charset="0"/>
              <a:buChar char="o"/>
            </a:pPr>
            <a:r>
              <a:rPr lang="en-US" sz="2000" b="0" i="1" dirty="0"/>
              <a:t>Do not stop Mast and try to resolve it</a:t>
            </a:r>
          </a:p>
          <a:p>
            <a:pPr marL="800100" lvl="1" indent="-342900">
              <a:buFont typeface="Courier New" panose="02070309020205020404" pitchFamily="49" charset="0"/>
              <a:buChar char="o"/>
            </a:pPr>
            <a:endParaRPr lang="en-US" sz="2000" b="0" i="1" dirty="0"/>
          </a:p>
          <a:p>
            <a:pPr marL="457200" indent="-457200">
              <a:buFont typeface="Wingdings" panose="05000000000000000000" pitchFamily="2" charset="2"/>
              <a:buChar char="§"/>
            </a:pPr>
            <a:r>
              <a:rPr lang="en-US" sz="2400" dirty="0">
                <a:solidFill>
                  <a:srgbClr val="000066"/>
                </a:solidFill>
              </a:rPr>
              <a:t>Role of the Chain of Command</a:t>
            </a:r>
          </a:p>
          <a:p>
            <a:pPr marL="800100" lvl="1" indent="-342900">
              <a:buFont typeface="Courier New" panose="02070309020205020404" pitchFamily="49" charset="0"/>
              <a:buChar char="o"/>
            </a:pPr>
            <a:r>
              <a:rPr lang="en-US" sz="2000" b="0" i="1" dirty="0">
                <a:solidFill>
                  <a:srgbClr val="000066"/>
                </a:solidFill>
              </a:rPr>
              <a:t>Expedite audience with the Commander</a:t>
            </a:r>
          </a:p>
          <a:p>
            <a:pPr marL="1257300" lvl="2" indent="-342900">
              <a:buFont typeface="Courier New" panose="02070309020205020404" pitchFamily="49" charset="0"/>
              <a:buChar char="o"/>
            </a:pPr>
            <a:r>
              <a:rPr lang="en-US" sz="2000" b="0" i="1" dirty="0">
                <a:solidFill>
                  <a:srgbClr val="000066"/>
                </a:solidFill>
              </a:rPr>
              <a:t>Typically the commander will hear the mast within (1) business day</a:t>
            </a:r>
          </a:p>
          <a:p>
            <a:pPr marL="800100" lvl="1" indent="-342900">
              <a:buFont typeface="Courier New" panose="02070309020205020404" pitchFamily="49" charset="0"/>
              <a:buChar char="o"/>
            </a:pPr>
            <a:r>
              <a:rPr lang="en-US" sz="2000" b="0" i="1" dirty="0">
                <a:solidFill>
                  <a:srgbClr val="000066"/>
                </a:solidFill>
              </a:rPr>
              <a:t>If disclosed, try to resolve at the lowest level of command</a:t>
            </a:r>
          </a:p>
          <a:p>
            <a:pPr marL="800100" lvl="1" indent="-342900">
              <a:buFont typeface="Courier New" panose="02070309020205020404" pitchFamily="49" charset="0"/>
              <a:buChar char="o"/>
            </a:pPr>
            <a:r>
              <a:rPr lang="en-US" sz="2000" b="0" i="1" dirty="0">
                <a:solidFill>
                  <a:srgbClr val="000066"/>
                </a:solidFill>
              </a:rPr>
              <a:t>Explain disposition, delays, and denials</a:t>
            </a:r>
          </a:p>
          <a:p>
            <a:pPr marL="1257300" lvl="2" indent="-342900">
              <a:buFont typeface="Courier New" panose="02070309020205020404" pitchFamily="49" charset="0"/>
              <a:buChar char="o"/>
            </a:pPr>
            <a:r>
              <a:rPr lang="en-US" sz="2000" b="0" i="1" dirty="0">
                <a:solidFill>
                  <a:srgbClr val="000066"/>
                </a:solidFill>
              </a:rPr>
              <a:t>A face-to-face explanation may not be required for some denials</a:t>
            </a:r>
          </a:p>
          <a:p>
            <a:pPr marL="800100" lvl="1" indent="-342900">
              <a:buFont typeface="Courier New" panose="02070309020205020404" pitchFamily="49" charset="0"/>
              <a:buChar char="o"/>
            </a:pPr>
            <a:r>
              <a:rPr lang="en-US" sz="2000" b="0" i="1" dirty="0">
                <a:solidFill>
                  <a:srgbClr val="000066"/>
                </a:solidFill>
              </a:rPr>
              <a:t>The Commander will notify the CG if it is denied</a:t>
            </a:r>
          </a:p>
          <a:p>
            <a:pPr marL="800100" lvl="1" indent="-342900">
              <a:buFont typeface="Courier New" panose="02070309020205020404" pitchFamily="49" charset="0"/>
              <a:buChar char="o"/>
            </a:pPr>
            <a:r>
              <a:rPr lang="en-US" sz="2000" b="0" i="1" dirty="0">
                <a:solidFill>
                  <a:srgbClr val="000066"/>
                </a:solidFill>
              </a:rPr>
              <a:t>Ensure </a:t>
            </a:r>
            <a:r>
              <a:rPr lang="en-US" sz="2000" i="1" dirty="0">
                <a:solidFill>
                  <a:srgbClr val="000066"/>
                </a:solidFill>
              </a:rPr>
              <a:t>no adverse or prejudicial action </a:t>
            </a:r>
            <a:r>
              <a:rPr lang="en-US" sz="2000" b="0" i="1" dirty="0">
                <a:solidFill>
                  <a:srgbClr val="000066"/>
                </a:solidFill>
              </a:rPr>
              <a:t>is taken against a Marine as a result of exercising the right to request mast.</a:t>
            </a:r>
          </a:p>
          <a:p>
            <a:pPr marL="1257300" lvl="2" indent="-342900">
              <a:buFont typeface="Courier New" panose="02070309020205020404" pitchFamily="49" charset="0"/>
              <a:buChar char="o"/>
            </a:pPr>
            <a:endParaRPr lang="en-US" sz="2000" b="0" i="1" dirty="0">
              <a:solidFill>
                <a:srgbClr val="000066"/>
              </a:solidFill>
            </a:endParaRPr>
          </a:p>
        </p:txBody>
      </p:sp>
    </p:spTree>
    <p:extLst>
      <p:ext uri="{BB962C8B-B14F-4D97-AF65-F5344CB8AC3E}">
        <p14:creationId xmlns:p14="http://schemas.microsoft.com/office/powerpoint/2010/main" val="5902905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63243" t="22901" r="4865" b="31060"/>
          <a:stretch/>
        </p:blipFill>
        <p:spPr>
          <a:xfrm>
            <a:off x="142875" y="1420596"/>
            <a:ext cx="5196310" cy="5218329"/>
          </a:xfrm>
          <a:prstGeom prst="rect">
            <a:avLst/>
          </a:prstGeom>
        </p:spPr>
      </p:pic>
      <p:sp>
        <p:nvSpPr>
          <p:cNvPr id="16385" name="Text Box 5"/>
          <p:cNvSpPr txBox="1">
            <a:spLocks noChangeArrowheads="1"/>
          </p:cNvSpPr>
          <p:nvPr/>
        </p:nvSpPr>
        <p:spPr bwMode="auto">
          <a:xfrm>
            <a:off x="4412238" y="457200"/>
            <a:ext cx="184150" cy="368300"/>
          </a:xfrm>
          <a:prstGeom prst="rect">
            <a:avLst/>
          </a:prstGeom>
          <a:noFill/>
          <a:ln w="9525">
            <a:noFill/>
            <a:miter lim="800000"/>
            <a:headEnd/>
            <a:tailEnd/>
          </a:ln>
        </p:spPr>
        <p:txBody>
          <a:bodyPr wrap="none" lIns="91429" tIns="45714" rIns="91429" bIns="45714">
            <a:spAutoFit/>
          </a:bodyPr>
          <a:lstStyle/>
          <a:p>
            <a:pPr algn="ctr"/>
            <a:endParaRPr lang="en-US" dirty="0"/>
          </a:p>
        </p:txBody>
      </p:sp>
      <p:sp>
        <p:nvSpPr>
          <p:cNvPr id="15364" name="TextBox 11"/>
          <p:cNvSpPr txBox="1">
            <a:spLocks noChangeArrowheads="1"/>
          </p:cNvSpPr>
          <p:nvPr/>
        </p:nvSpPr>
        <p:spPr bwMode="auto">
          <a:xfrm>
            <a:off x="943275" y="249831"/>
            <a:ext cx="8172149" cy="821523"/>
          </a:xfrm>
          <a:prstGeom prst="rect">
            <a:avLst/>
          </a:prstGeom>
          <a:noFill/>
          <a:ln w="9525">
            <a:noFill/>
            <a:miter lim="800000"/>
            <a:headEnd/>
            <a:tailEnd/>
          </a:ln>
        </p:spPr>
        <p:txBody>
          <a:bodyPr wrap="square" lIns="82058" tIns="41029" rIns="82058" bIns="41029">
            <a:spAutoFit/>
          </a:bodyPr>
          <a:lstStyle/>
          <a:p>
            <a:pPr algn="ctr">
              <a:defRPr/>
            </a:pPr>
            <a:r>
              <a:rPr lang="en-US" sz="4800" dirty="0">
                <a:solidFill>
                  <a:srgbClr val="000066"/>
                </a:solidFill>
                <a:effectLst>
                  <a:outerShdw blurRad="38100" dist="38100" dir="2700000" algn="tl">
                    <a:srgbClr val="000000">
                      <a:alpha val="43137"/>
                    </a:srgbClr>
                  </a:outerShdw>
                </a:effectLst>
              </a:rPr>
              <a:t>Request Mast Procedure</a:t>
            </a:r>
          </a:p>
        </p:txBody>
      </p:sp>
      <p:sp>
        <p:nvSpPr>
          <p:cNvPr id="10" name="Slide Number Placeholder 9"/>
          <p:cNvSpPr txBox="1">
            <a:spLocks/>
          </p:cNvSpPr>
          <p:nvPr/>
        </p:nvSpPr>
        <p:spPr>
          <a:xfrm>
            <a:off x="8486775" y="6457950"/>
            <a:ext cx="628650" cy="36195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5A921E0E-9D53-4E9B-A956-8A276E6853E2}" type="slidenum">
              <a:rPr kumimoji="0" lang="en-US" sz="1200" b="1" i="0" u="none" strike="noStrike" kern="1200" cap="none" spc="0" normalizeH="0" baseline="0" noProof="0" smtClean="0">
                <a:ln>
                  <a:noFill/>
                </a:ln>
                <a:solidFill>
                  <a:srgbClr val="000048"/>
                </a:solidFill>
                <a:effectLst/>
                <a:uLnTx/>
                <a:uFillTx/>
                <a:latin typeface="Arial"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9</a:t>
            </a:fld>
            <a:endParaRPr kumimoji="0" lang="en-US" sz="1200" b="1" i="0" u="none" strike="noStrike" kern="1200" cap="none" spc="0" normalizeH="0" baseline="0" noProof="0" dirty="0">
              <a:ln>
                <a:noFill/>
              </a:ln>
              <a:solidFill>
                <a:srgbClr val="000048"/>
              </a:solidFill>
              <a:effectLst/>
              <a:uLnTx/>
              <a:uFillTx/>
              <a:latin typeface="Arial" charset="0"/>
              <a:ea typeface="+mn-ea"/>
              <a:cs typeface="+mn-cs"/>
            </a:endParaRPr>
          </a:p>
        </p:txBody>
      </p:sp>
      <p:sp>
        <p:nvSpPr>
          <p:cNvPr id="5" name="Rectangle 4"/>
          <p:cNvSpPr/>
          <p:nvPr/>
        </p:nvSpPr>
        <p:spPr bwMode="auto">
          <a:xfrm>
            <a:off x="142875" y="2476750"/>
            <a:ext cx="5196310" cy="323599"/>
          </a:xfrm>
          <a:prstGeom prst="rect">
            <a:avLst/>
          </a:prstGeom>
          <a:solidFill>
            <a:srgbClr val="FFFF00">
              <a:alpha val="25000"/>
            </a:srgbClr>
          </a:solidFill>
          <a:ln w="3175" cap="flat" cmpd="sng" algn="ctr">
            <a:noFill/>
            <a:prstDash val="solid"/>
            <a:round/>
            <a:headEnd type="none" w="med" len="med"/>
            <a:tailEnd type="arrow" w="med" len="med"/>
          </a:ln>
          <a:effectLst>
            <a:outerShdw dist="20000" dir="5400000" rotWithShape="0">
              <a:srgbClr val="000000">
                <a:alpha val="37999"/>
              </a:srgb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a:ln>
                <a:noFill/>
              </a:ln>
              <a:solidFill>
                <a:srgbClr val="FF0000"/>
              </a:solidFill>
              <a:effectLst/>
              <a:latin typeface="Arial" charset="0"/>
            </a:endParaRPr>
          </a:p>
        </p:txBody>
      </p:sp>
      <p:sp>
        <p:nvSpPr>
          <p:cNvPr id="12" name="Rectangle 11"/>
          <p:cNvSpPr/>
          <p:nvPr/>
        </p:nvSpPr>
        <p:spPr bwMode="auto">
          <a:xfrm>
            <a:off x="234778" y="4197351"/>
            <a:ext cx="5043298" cy="1325337"/>
          </a:xfrm>
          <a:prstGeom prst="rect">
            <a:avLst/>
          </a:prstGeom>
          <a:solidFill>
            <a:srgbClr val="FFFF00">
              <a:alpha val="25000"/>
            </a:srgbClr>
          </a:solidFill>
          <a:ln w="3175" cap="flat" cmpd="sng" algn="ctr">
            <a:noFill/>
            <a:prstDash val="solid"/>
            <a:round/>
            <a:headEnd type="none" w="med" len="med"/>
            <a:tailEnd type="arrow" w="med" len="med"/>
          </a:ln>
          <a:effectLst>
            <a:outerShdw dist="20000" dir="5400000" rotWithShape="0">
              <a:srgbClr val="000000">
                <a:alpha val="37999"/>
              </a:srgb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a:ln>
                <a:noFill/>
              </a:ln>
              <a:solidFill>
                <a:srgbClr val="FF0000"/>
              </a:solidFill>
              <a:effectLst/>
              <a:latin typeface="Arial" charset="0"/>
            </a:endParaRPr>
          </a:p>
        </p:txBody>
      </p:sp>
      <p:sp>
        <p:nvSpPr>
          <p:cNvPr id="13" name="Rectangle 12"/>
          <p:cNvSpPr/>
          <p:nvPr/>
        </p:nvSpPr>
        <p:spPr bwMode="auto">
          <a:xfrm>
            <a:off x="560430" y="6172199"/>
            <a:ext cx="4717646" cy="376881"/>
          </a:xfrm>
          <a:prstGeom prst="rect">
            <a:avLst/>
          </a:prstGeom>
          <a:solidFill>
            <a:srgbClr val="FFFF00">
              <a:alpha val="25000"/>
            </a:srgbClr>
          </a:solidFill>
          <a:ln w="3175" cap="flat" cmpd="sng" algn="ctr">
            <a:noFill/>
            <a:prstDash val="solid"/>
            <a:round/>
            <a:headEnd type="none" w="med" len="med"/>
            <a:tailEnd type="arrow" w="med" len="med"/>
          </a:ln>
          <a:effectLst>
            <a:outerShdw dist="20000" dir="5400000" rotWithShape="0">
              <a:srgbClr val="000000">
                <a:alpha val="37999"/>
              </a:srgb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a:ln>
                <a:noFill/>
              </a:ln>
              <a:solidFill>
                <a:srgbClr val="FF0000"/>
              </a:solidFill>
              <a:effectLst/>
              <a:latin typeface="Arial" charset="0"/>
            </a:endParaRPr>
          </a:p>
        </p:txBody>
      </p:sp>
      <p:sp>
        <p:nvSpPr>
          <p:cNvPr id="6" name="Left Arrow 5"/>
          <p:cNvSpPr/>
          <p:nvPr/>
        </p:nvSpPr>
        <p:spPr bwMode="auto">
          <a:xfrm>
            <a:off x="5554882" y="1353902"/>
            <a:ext cx="3000375" cy="895350"/>
          </a:xfrm>
          <a:prstGeom prst="leftArrow">
            <a:avLst>
              <a:gd name="adj1" fmla="val 74880"/>
              <a:gd name="adj2" fmla="val 50000"/>
            </a:avLst>
          </a:prstGeom>
          <a:solidFill>
            <a:srgbClr val="C00000"/>
          </a:solidFill>
          <a:ln w="25400" cap="flat" cmpd="sng" algn="ctr">
            <a:solidFill>
              <a:schemeClr val="tx1"/>
            </a:solidFill>
            <a:prstDash val="solid"/>
            <a:round/>
            <a:headEnd type="none" w="med" len="med"/>
            <a:tailEnd type="arrow" w="med" len="med"/>
          </a:ln>
          <a:effectLst>
            <a:outerShdw blurRad="355600" dist="152400" dir="2700000" sx="106000" sy="106000" algn="tl" rotWithShape="0">
              <a:prstClr val="black">
                <a:alpha val="54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rgbClr val="FFC000"/>
                </a:solidFill>
                <a:effectLst/>
                <a:latin typeface="Arial" charset="0"/>
              </a:rPr>
              <a:t>Personal,</a:t>
            </a:r>
            <a:r>
              <a:rPr kumimoji="0" lang="en-US" sz="1800" b="0" i="0" u="none" strike="noStrike" cap="none" normalizeH="0" dirty="0">
                <a:ln>
                  <a:noFill/>
                </a:ln>
                <a:solidFill>
                  <a:srgbClr val="FFC000"/>
                </a:solidFill>
                <a:effectLst/>
                <a:latin typeface="Arial" charset="0"/>
              </a:rPr>
              <a:t> c</a:t>
            </a:r>
            <a:r>
              <a:rPr kumimoji="0" lang="en-US" sz="1800" b="0" i="0" u="none" strike="noStrike" cap="none" normalizeH="0" baseline="0" dirty="0">
                <a:ln>
                  <a:noFill/>
                </a:ln>
                <a:solidFill>
                  <a:srgbClr val="FFC000"/>
                </a:solidFill>
                <a:effectLst/>
                <a:latin typeface="Arial" charset="0"/>
              </a:rPr>
              <a:t>ontact, and biographical data.</a:t>
            </a:r>
          </a:p>
        </p:txBody>
      </p:sp>
      <p:sp>
        <p:nvSpPr>
          <p:cNvPr id="15" name="Left Arrow 14"/>
          <p:cNvSpPr/>
          <p:nvPr/>
        </p:nvSpPr>
        <p:spPr bwMode="auto">
          <a:xfrm rot="410915">
            <a:off x="5381107" y="2350555"/>
            <a:ext cx="3000374" cy="882651"/>
          </a:xfrm>
          <a:prstGeom prst="leftArrow">
            <a:avLst>
              <a:gd name="adj1" fmla="val 74880"/>
              <a:gd name="adj2" fmla="val 50000"/>
            </a:avLst>
          </a:prstGeom>
          <a:solidFill>
            <a:srgbClr val="FFFF00"/>
          </a:solidFill>
          <a:ln w="25400" cap="flat" cmpd="sng" algn="ctr">
            <a:solidFill>
              <a:schemeClr val="tx1"/>
            </a:solidFill>
            <a:prstDash val="solid"/>
            <a:round/>
            <a:headEnd type="none" w="med" len="med"/>
            <a:tailEnd type="arrow" w="med" len="med"/>
          </a:ln>
          <a:effectLst>
            <a:outerShdw blurRad="355600" dist="152400" dir="2700000" sx="106000" sy="106000" algn="tl" rotWithShape="0">
              <a:prstClr val="black">
                <a:alpha val="54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b="0" dirty="0">
                <a:solidFill>
                  <a:schemeClr val="tx1"/>
                </a:solidFill>
                <a:effectLst/>
              </a:rPr>
              <a:t>What Commander is requested?</a:t>
            </a:r>
            <a:endParaRPr kumimoji="0" lang="en-US" sz="1800" b="0" i="0" u="none" strike="noStrike" cap="none" normalizeH="0" baseline="0" dirty="0">
              <a:ln>
                <a:noFill/>
              </a:ln>
              <a:solidFill>
                <a:schemeClr val="tx1"/>
              </a:solidFill>
              <a:effectLst/>
            </a:endParaRPr>
          </a:p>
        </p:txBody>
      </p:sp>
      <p:sp>
        <p:nvSpPr>
          <p:cNvPr id="16" name="Left Arrow 15"/>
          <p:cNvSpPr/>
          <p:nvPr/>
        </p:nvSpPr>
        <p:spPr bwMode="auto">
          <a:xfrm rot="585614">
            <a:off x="5402598" y="3365309"/>
            <a:ext cx="3000375" cy="895350"/>
          </a:xfrm>
          <a:prstGeom prst="leftArrow">
            <a:avLst>
              <a:gd name="adj1" fmla="val 74880"/>
              <a:gd name="adj2" fmla="val 50000"/>
            </a:avLst>
          </a:prstGeom>
          <a:solidFill>
            <a:srgbClr val="C00000"/>
          </a:solidFill>
          <a:ln w="25400" cap="flat" cmpd="sng" algn="ctr">
            <a:solidFill>
              <a:schemeClr val="tx1"/>
            </a:solidFill>
            <a:prstDash val="solid"/>
            <a:round/>
            <a:headEnd type="none" w="med" len="med"/>
            <a:tailEnd type="arrow" w="med" len="med"/>
          </a:ln>
          <a:effectLst>
            <a:outerShdw blurRad="355600" dist="152400" dir="2700000" sx="106000" sy="106000" algn="tl" rotWithShape="0">
              <a:prstClr val="black">
                <a:alpha val="54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b="0" dirty="0">
                <a:solidFill>
                  <a:srgbClr val="FFC000"/>
                </a:solidFill>
                <a:effectLst/>
              </a:rPr>
              <a:t>What is the problem?</a:t>
            </a:r>
            <a:endParaRPr kumimoji="0" lang="en-US" sz="1800" b="0" i="0" u="none" strike="noStrike" cap="none" normalizeH="0" baseline="0" dirty="0">
              <a:ln>
                <a:noFill/>
              </a:ln>
              <a:solidFill>
                <a:srgbClr val="FFC000"/>
              </a:solidFill>
              <a:effectLst/>
              <a:latin typeface="Arial" charset="0"/>
            </a:endParaRPr>
          </a:p>
        </p:txBody>
      </p:sp>
      <p:sp>
        <p:nvSpPr>
          <p:cNvPr id="17" name="Left Arrow 16"/>
          <p:cNvSpPr/>
          <p:nvPr/>
        </p:nvSpPr>
        <p:spPr bwMode="auto">
          <a:xfrm rot="21338226">
            <a:off x="5368893" y="4251537"/>
            <a:ext cx="3000375" cy="895350"/>
          </a:xfrm>
          <a:prstGeom prst="leftArrow">
            <a:avLst>
              <a:gd name="adj1" fmla="val 74880"/>
              <a:gd name="adj2" fmla="val 50000"/>
            </a:avLst>
          </a:prstGeom>
          <a:solidFill>
            <a:srgbClr val="FFFF00"/>
          </a:solidFill>
          <a:ln w="25400" cap="flat" cmpd="sng" algn="ctr">
            <a:solidFill>
              <a:schemeClr val="tx1"/>
            </a:solidFill>
            <a:prstDash val="solid"/>
            <a:round/>
            <a:headEnd type="none" w="med" len="med"/>
            <a:tailEnd type="arrow" w="med" len="med"/>
          </a:ln>
          <a:effectLst>
            <a:outerShdw blurRad="355600" dist="152400" dir="2700000" sx="106000" sy="106000" algn="tl" rotWithShape="0">
              <a:prstClr val="black">
                <a:alpha val="54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b="0" dirty="0">
                <a:solidFill>
                  <a:schemeClr val="tx1"/>
                </a:solidFill>
                <a:effectLst/>
              </a:rPr>
              <a:t>What is the desired “solution”?</a:t>
            </a:r>
            <a:endParaRPr kumimoji="0" lang="en-US" sz="1800" b="0" i="0" u="none" strike="noStrike" cap="none" normalizeH="0" baseline="0" dirty="0">
              <a:ln>
                <a:noFill/>
              </a:ln>
              <a:solidFill>
                <a:schemeClr val="tx1"/>
              </a:solidFill>
              <a:effectLst/>
            </a:endParaRPr>
          </a:p>
        </p:txBody>
      </p:sp>
      <p:sp>
        <p:nvSpPr>
          <p:cNvPr id="18" name="Left Arrow 17"/>
          <p:cNvSpPr/>
          <p:nvPr/>
        </p:nvSpPr>
        <p:spPr bwMode="auto">
          <a:xfrm rot="21212449">
            <a:off x="5447540" y="5510676"/>
            <a:ext cx="3039235" cy="1090149"/>
          </a:xfrm>
          <a:prstGeom prst="leftArrow">
            <a:avLst>
              <a:gd name="adj1" fmla="val 74880"/>
              <a:gd name="adj2" fmla="val 50000"/>
            </a:avLst>
          </a:prstGeom>
          <a:solidFill>
            <a:srgbClr val="FFFF00"/>
          </a:solidFill>
          <a:ln w="25400" cap="flat" cmpd="sng" algn="ctr">
            <a:solidFill>
              <a:schemeClr val="tx1"/>
            </a:solidFill>
            <a:prstDash val="solid"/>
            <a:round/>
            <a:headEnd type="none" w="med" len="med"/>
            <a:tailEnd type="arrow" w="med" len="med"/>
          </a:ln>
          <a:effectLst>
            <a:outerShdw blurRad="355600" dist="152400" dir="2700000" sx="106000" sy="106000" algn="tl" rotWithShape="0">
              <a:prstClr val="black">
                <a:alpha val="54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b="0" dirty="0">
                <a:solidFill>
                  <a:schemeClr val="tx1"/>
                </a:solidFill>
                <a:effectLst/>
              </a:rPr>
              <a:t>Legal affidavit must be signed and dated.  “Starts the Clock”  </a:t>
            </a:r>
            <a:endParaRPr kumimoji="0" lang="en-US" sz="18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12625342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Special Interest Template">
  <a:themeElements>
    <a:clrScheme name="Special Interest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pecial Interes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alpha val="25000"/>
          </a:schemeClr>
        </a:solidFill>
        <a:ln w="25400" cap="flat" cmpd="sng" algn="ctr">
          <a:solidFill>
            <a:schemeClr val="tx1"/>
          </a:solidFill>
          <a:prstDash val="solid"/>
          <a:round/>
          <a:headEnd type="none" w="med" len="med"/>
          <a:tailEnd type="arrow" w="med" len="med"/>
        </a:ln>
        <a:effectLst>
          <a:outerShdw dist="20000" dir="5400000" rotWithShape="0">
            <a:srgbClr val="000000">
              <a:alpha val="37999"/>
            </a:srgbClr>
          </a:outerShdw>
        </a:effectLst>
      </a:spPr>
      <a:bodyPr vert="horz" wrap="square" lIns="91440" tIns="45720" rIns="91440" bIns="45720" numCol="1" rtlCol="0"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sz="4400" b="0" i="0" u="none" strike="noStrike" cap="none" normalizeH="0" baseline="0" smtClean="0">
            <a:ln>
              <a:noFill/>
            </a:ln>
            <a:solidFill>
              <a:srgbClr val="FF0000"/>
            </a:solidFill>
            <a:effectLst/>
            <a:latin typeface="Arial"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arrow" w="med" len="med"/>
        </a:ln>
        <a:effectLst>
          <a:outerShdw dist="20000" dir="5400000" rotWithShape="0">
            <a:srgbClr val="000000">
              <a:alpha val="37999"/>
            </a:srgbClr>
          </a:outerShdw>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4400" b="0" i="0" u="none" strike="noStrike" cap="none" normalizeH="0" baseline="0" smtClean="0">
            <a:ln>
              <a:noFill/>
            </a:ln>
            <a:solidFill>
              <a:srgbClr val="FF0000"/>
            </a:solidFill>
            <a:effectLst/>
            <a:latin typeface="Arial" charset="0"/>
          </a:defRPr>
        </a:defPPr>
      </a:lstStyle>
    </a:lnDef>
  </a:objectDefaults>
  <a:extraClrSchemeLst>
    <a:extraClrScheme>
      <a:clrScheme name="Special Interest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pecial Interest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pecial Interest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pecial Interest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pecial Interest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pecial Interest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pecial Interest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91996ce7-020e-4684-919a-b5d87e9bfa30">
      <Terms xmlns="http://schemas.microsoft.com/office/infopath/2007/PartnerControls"/>
    </lcf76f155ced4ddcb4097134ff3c332f>
    <TaxCatchAll xmlns="490c9ccc-c823-4f5f-bd87-22d796f22aa1" xsi:nil="true"/>
    <SharedWithUsers xmlns="490c9ccc-c823-4f5f-bd87-22d796f22aa1">
      <UserInfo>
        <DisplayName/>
        <AccountId xsi:nil="true"/>
        <AccountType/>
      </UserInfo>
    </SharedWithUsers>
    <MediaLengthInSeconds xmlns="91996ce7-020e-4684-919a-b5d87e9bfa30"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1741B2E28913D4F8EB1273C4FEFC740" ma:contentTypeVersion="14" ma:contentTypeDescription="Create a new document." ma:contentTypeScope="" ma:versionID="b3d9283a02b6e282d1c91e40305fd310">
  <xsd:schema xmlns:xsd="http://www.w3.org/2001/XMLSchema" xmlns:xs="http://www.w3.org/2001/XMLSchema" xmlns:p="http://schemas.microsoft.com/office/2006/metadata/properties" xmlns:ns2="91996ce7-020e-4684-919a-b5d87e9bfa30" xmlns:ns3="490c9ccc-c823-4f5f-bd87-22d796f22aa1" targetNamespace="http://schemas.microsoft.com/office/2006/metadata/properties" ma:root="true" ma:fieldsID="39c104f23f7c619bf0e796db0772a255" ns2:_="" ns3:_="">
    <xsd:import namespace="91996ce7-020e-4684-919a-b5d87e9bfa30"/>
    <xsd:import namespace="490c9ccc-c823-4f5f-bd87-22d796f22aa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MediaServiceLocation"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1996ce7-020e-4684-919a-b5d87e9bfa3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Location" ma:index="16" nillable="true" ma:displayName="Location" ma:internalName="MediaServiceLocation"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1c7be36e-9551-4638-a550-39ad87444971"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90c9ccc-c823-4f5f-bd87-22d796f22aa1"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a5232231-560d-40bb-b95b-01bee8ad4ce3}" ma:internalName="TaxCatchAll" ma:showField="CatchAllData" ma:web="490c9ccc-c823-4f5f-bd87-22d796f22aa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A3166AF-5A74-4451-9946-E8DC6F492ED9}">
  <ds:schemaRefs>
    <ds:schemaRef ds:uri="http://purl.org/dc/terms/"/>
    <ds:schemaRef ds:uri="http://schemas.microsoft.com/office/2006/documentManagement/types"/>
    <ds:schemaRef ds:uri="http://schemas.microsoft.com/office/2006/metadata/properties"/>
    <ds:schemaRef ds:uri="490c9ccc-c823-4f5f-bd87-22d796f22aa1"/>
    <ds:schemaRef ds:uri="91996ce7-020e-4684-919a-b5d87e9bfa30"/>
    <ds:schemaRef ds:uri="http://schemas.microsoft.com/office/infopath/2007/PartnerControls"/>
    <ds:schemaRef ds:uri="http://www.w3.org/XML/1998/namespace"/>
    <ds:schemaRef ds:uri="http://schemas.openxmlformats.org/package/2006/metadata/core-properties"/>
    <ds:schemaRef ds:uri="http://purl.org/dc/dcmitype/"/>
    <ds:schemaRef ds:uri="http://purl.org/dc/elements/1.1/"/>
  </ds:schemaRefs>
</ds:datastoreItem>
</file>

<file path=customXml/itemProps2.xml><?xml version="1.0" encoding="utf-8"?>
<ds:datastoreItem xmlns:ds="http://schemas.openxmlformats.org/officeDocument/2006/customXml" ds:itemID="{19C0AB07-5826-43EE-B4D7-059FBE90AF11}">
  <ds:schemaRefs>
    <ds:schemaRef ds:uri="http://schemas.microsoft.com/sharepoint/v3/contenttype/forms"/>
  </ds:schemaRefs>
</ds:datastoreItem>
</file>

<file path=customXml/itemProps3.xml><?xml version="1.0" encoding="utf-8"?>
<ds:datastoreItem xmlns:ds="http://schemas.openxmlformats.org/officeDocument/2006/customXml" ds:itemID="{55974648-887D-4FED-B7E2-7931E8EBFA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1996ce7-020e-4684-919a-b5d87e9bfa30"/>
    <ds:schemaRef ds:uri="490c9ccc-c823-4f5f-bd87-22d796f22aa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89f80511-b267-4892-be9d-6cc8d3fffe7e}" enabled="1" method="Standard" siteId="{f4c44cda-18c6-46b0-80f2-e290072444fd}" contentBits="2" removed="0"/>
</clbl:labelList>
</file>

<file path=docProps/app.xml><?xml version="1.0" encoding="utf-8"?>
<Properties xmlns="http://schemas.openxmlformats.org/officeDocument/2006/extended-properties" xmlns:vt="http://schemas.openxmlformats.org/officeDocument/2006/docPropsVTypes">
  <Template>C:\WINNT\Profiles\brooksre\Application Data\Microsoft\Templates\TEMPLATEBODY.pot</Template>
  <TotalTime>59672</TotalTime>
  <Words>1311</Words>
  <Application>Microsoft Office PowerPoint</Application>
  <PresentationFormat>On-screen Show (4:3)</PresentationFormat>
  <Paragraphs>167</Paragraphs>
  <Slides>14</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ＭＳ Ｐゴシック</vt:lpstr>
      <vt:lpstr>Aptos</vt:lpstr>
      <vt:lpstr>Arial</vt:lpstr>
      <vt:lpstr>Courier New</vt:lpstr>
      <vt:lpstr>Times New Roman</vt:lpstr>
      <vt:lpstr>Wingdings</vt:lpstr>
      <vt:lpstr>Special Interest Template</vt:lpstr>
      <vt:lpstr>3d Littoral Logistics Battalion Updated May 2026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usmc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Request Mast Class IGMC</dc:title>
  <dc:creator>Col Damien M Marsh</dc:creator>
  <cp:lastModifiedBy>Curtright 1stLt Leah C</cp:lastModifiedBy>
  <cp:revision>1648</cp:revision>
  <cp:lastPrinted>2023-05-10T03:04:52Z</cp:lastPrinted>
  <dcterms:created xsi:type="dcterms:W3CDTF">2000-07-21T18:28:33Z</dcterms:created>
  <dcterms:modified xsi:type="dcterms:W3CDTF">2026-05-29T19:18:16Z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0x01010011741B2E28913D4F8EB1273C4FEFC740</vt:lpwstr>
  </property>
  <property fmtid="{D5CDD505-2E9C-101B-9397-08002B2CF9AE}" pid="3" name="Order">
    <vt:r8>4756500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ComplianceAssetId">
    <vt:lpwstr/>
  </property>
  <property fmtid="{D5CDD505-2E9C-101B-9397-08002B2CF9AE}" pid="9" name="TemplateUrl">
    <vt:lpwstr/>
  </property>
  <property fmtid="{D5CDD505-2E9C-101B-9397-08002B2CF9AE}" pid="10" name="MediaServiceImageTags">
    <vt:lpwstr/>
  </property>
  <property fmtid="{D5CDD505-2E9C-101B-9397-08002B2CF9AE}" pid="11" name="ClassificationContentMarkingFooterLocations">
    <vt:lpwstr>Special Interest Template:3</vt:lpwstr>
  </property>
  <property fmtid="{D5CDD505-2E9C-101B-9397-08002B2CF9AE}" pid="12" name="ClassificationContentMarkingFooterText">
    <vt:lpwstr>DISTRIBUTION: DoW COMMUNITY ONLY</vt:lpwstr>
  </property>
</Properties>
</file>